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0"/>
  </p:notesMasterIdLst>
  <p:handoutMasterIdLst>
    <p:handoutMasterId r:id="rId11"/>
  </p:handoutMasterIdLst>
  <p:sldIdLst>
    <p:sldId id="448" r:id="rId2"/>
    <p:sldId id="447" r:id="rId3"/>
    <p:sldId id="449" r:id="rId4"/>
    <p:sldId id="450" r:id="rId5"/>
    <p:sldId id="451" r:id="rId6"/>
    <p:sldId id="452" r:id="rId7"/>
    <p:sldId id="453" r:id="rId8"/>
    <p:sldId id="454" r:id="rId9"/>
  </p:sldIdLst>
  <p:sldSz cx="9144000" cy="6858000" type="screen4x3"/>
  <p:notesSz cx="6873875" cy="10063163"/>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a:srgbClr val="00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87" autoAdjust="0"/>
    <p:restoredTop sz="92901" autoAdjust="0"/>
  </p:normalViewPr>
  <p:slideViewPr>
    <p:cSldViewPr>
      <p:cViewPr varScale="1">
        <p:scale>
          <a:sx n="103" d="100"/>
          <a:sy n="103" d="100"/>
        </p:scale>
        <p:origin x="181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5874" name="Rectangle 2"/>
          <p:cNvSpPr>
            <a:spLocks noGrp="1" noChangeArrowheads="1"/>
          </p:cNvSpPr>
          <p:nvPr>
            <p:ph type="hdr" sz="quarter"/>
          </p:nvPr>
        </p:nvSpPr>
        <p:spPr bwMode="auto">
          <a:xfrm>
            <a:off x="0"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335875" name="Rectangle 3"/>
          <p:cNvSpPr>
            <a:spLocks noGrp="1" noChangeArrowheads="1"/>
          </p:cNvSpPr>
          <p:nvPr>
            <p:ph type="dt" sz="quarter" idx="1"/>
          </p:nvPr>
        </p:nvSpPr>
        <p:spPr bwMode="auto">
          <a:xfrm>
            <a:off x="3894138"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335876" name="Rectangle 4"/>
          <p:cNvSpPr>
            <a:spLocks noGrp="1" noChangeArrowheads="1"/>
          </p:cNvSpPr>
          <p:nvPr>
            <p:ph type="ftr" sz="quarter" idx="2"/>
          </p:nvPr>
        </p:nvSpPr>
        <p:spPr bwMode="auto">
          <a:xfrm>
            <a:off x="0"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335877" name="Rectangle 5"/>
          <p:cNvSpPr>
            <a:spLocks noGrp="1" noChangeArrowheads="1"/>
          </p:cNvSpPr>
          <p:nvPr>
            <p:ph type="sldNum" sz="quarter" idx="3"/>
          </p:nvPr>
        </p:nvSpPr>
        <p:spPr bwMode="auto">
          <a:xfrm>
            <a:off x="3894138"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B6355677-F31E-4D2F-A968-2FDDED42010F}" type="slidenum">
              <a:rPr lang="en-GB"/>
              <a:pPr>
                <a:defRPr/>
              </a:pPr>
              <a:t>‹#›</a:t>
            </a:fld>
            <a:endParaRPr lang="en-GB"/>
          </a:p>
        </p:txBody>
      </p:sp>
    </p:spTree>
    <p:extLst>
      <p:ext uri="{BB962C8B-B14F-4D97-AF65-F5344CB8AC3E}">
        <p14:creationId xmlns:p14="http://schemas.microsoft.com/office/powerpoint/2010/main" val="21048720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1602" name="Rectangle 2"/>
          <p:cNvSpPr>
            <a:spLocks noGrp="1" noChangeArrowheads="1"/>
          </p:cNvSpPr>
          <p:nvPr>
            <p:ph type="hdr" sz="quarter"/>
          </p:nvPr>
        </p:nvSpPr>
        <p:spPr bwMode="auto">
          <a:xfrm>
            <a:off x="0"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281603" name="Rectangle 3"/>
          <p:cNvSpPr>
            <a:spLocks noGrp="1" noChangeArrowheads="1"/>
          </p:cNvSpPr>
          <p:nvPr>
            <p:ph type="dt" idx="1"/>
          </p:nvPr>
        </p:nvSpPr>
        <p:spPr bwMode="auto">
          <a:xfrm>
            <a:off x="3894138"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23556" name="Rectangle 4"/>
          <p:cNvSpPr>
            <a:spLocks noGrp="1" noRot="1" noChangeAspect="1" noChangeArrowheads="1" noTextEdit="1"/>
          </p:cNvSpPr>
          <p:nvPr>
            <p:ph type="sldImg" idx="2"/>
          </p:nvPr>
        </p:nvSpPr>
        <p:spPr bwMode="auto">
          <a:xfrm>
            <a:off x="920750" y="754063"/>
            <a:ext cx="5032375" cy="37750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1605" name="Rectangle 5"/>
          <p:cNvSpPr>
            <a:spLocks noGrp="1" noChangeArrowheads="1"/>
          </p:cNvSpPr>
          <p:nvPr>
            <p:ph type="body" sz="quarter" idx="3"/>
          </p:nvPr>
        </p:nvSpPr>
        <p:spPr bwMode="auto">
          <a:xfrm>
            <a:off x="687388" y="4779963"/>
            <a:ext cx="5499100" cy="452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81606" name="Rectangle 6"/>
          <p:cNvSpPr>
            <a:spLocks noGrp="1" noChangeArrowheads="1"/>
          </p:cNvSpPr>
          <p:nvPr>
            <p:ph type="ftr" sz="quarter" idx="4"/>
          </p:nvPr>
        </p:nvSpPr>
        <p:spPr bwMode="auto">
          <a:xfrm>
            <a:off x="0"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281607" name="Rectangle 7"/>
          <p:cNvSpPr>
            <a:spLocks noGrp="1" noChangeArrowheads="1"/>
          </p:cNvSpPr>
          <p:nvPr>
            <p:ph type="sldNum" sz="quarter" idx="5"/>
          </p:nvPr>
        </p:nvSpPr>
        <p:spPr bwMode="auto">
          <a:xfrm>
            <a:off x="3894138"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3E59D025-A5DF-4B07-A4E8-8226184A6CA0}" type="slidenum">
              <a:rPr lang="en-GB"/>
              <a:pPr>
                <a:defRPr/>
              </a:pPr>
              <a:t>‹#›</a:t>
            </a:fld>
            <a:endParaRPr lang="en-GB"/>
          </a:p>
        </p:txBody>
      </p:sp>
    </p:spTree>
    <p:extLst>
      <p:ext uri="{BB962C8B-B14F-4D97-AF65-F5344CB8AC3E}">
        <p14:creationId xmlns:p14="http://schemas.microsoft.com/office/powerpoint/2010/main" val="13794473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C6961A-70B8-4FAF-9CA7-1F8D52F8E569}" type="slidenum">
              <a:rPr lang="en-GB" smtClean="0"/>
              <a:pPr eaLnBrk="1" hangingPunct="1"/>
              <a:t>1</a:t>
            </a:fld>
            <a:endParaRPr lang="en-GB"/>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1169129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C6961A-70B8-4FAF-9CA7-1F8D52F8E569}" type="slidenum">
              <a:rPr lang="en-GB" smtClean="0"/>
              <a:pPr eaLnBrk="1" hangingPunct="1"/>
              <a:t>2</a:t>
            </a:fld>
            <a:endParaRPr lang="en-GB"/>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C6961A-70B8-4FAF-9CA7-1F8D52F8E569}" type="slidenum">
              <a:rPr lang="en-GB" smtClean="0"/>
              <a:pPr eaLnBrk="1" hangingPunct="1"/>
              <a:t>3</a:t>
            </a:fld>
            <a:endParaRPr lang="en-GB"/>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14506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C6961A-70B8-4FAF-9CA7-1F8D52F8E569}" type="slidenum">
              <a:rPr lang="en-GB" smtClean="0"/>
              <a:pPr eaLnBrk="1" hangingPunct="1"/>
              <a:t>4</a:t>
            </a:fld>
            <a:endParaRPr lang="en-GB"/>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2923524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C6961A-70B8-4FAF-9CA7-1F8D52F8E569}" type="slidenum">
              <a:rPr lang="en-GB" smtClean="0"/>
              <a:pPr eaLnBrk="1" hangingPunct="1"/>
              <a:t>5</a:t>
            </a:fld>
            <a:endParaRPr lang="en-GB"/>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777239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C6961A-70B8-4FAF-9CA7-1F8D52F8E569}" type="slidenum">
              <a:rPr lang="en-GB" smtClean="0"/>
              <a:pPr eaLnBrk="1" hangingPunct="1"/>
              <a:t>6</a:t>
            </a:fld>
            <a:endParaRPr lang="en-GB"/>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3638958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C6961A-70B8-4FAF-9CA7-1F8D52F8E569}" type="slidenum">
              <a:rPr lang="en-GB" smtClean="0"/>
              <a:pPr eaLnBrk="1" hangingPunct="1"/>
              <a:t>7</a:t>
            </a:fld>
            <a:endParaRPr lang="en-GB"/>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34464943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C6961A-70B8-4FAF-9CA7-1F8D52F8E569}" type="slidenum">
              <a:rPr lang="en-GB" smtClean="0"/>
              <a:pPr eaLnBrk="1" hangingPunct="1"/>
              <a:t>8</a:t>
            </a:fld>
            <a:endParaRPr lang="en-GB"/>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1001707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grpSp>
      </p:grpSp>
      <p:sp>
        <p:nvSpPr>
          <p:cNvPr id="39221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GB" noProof="0"/>
              <a:t>Click to edit Master title style</a:t>
            </a:r>
          </a:p>
        </p:txBody>
      </p:sp>
      <p:sp>
        <p:nvSpPr>
          <p:cNvPr id="39221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en-GB" noProof="0"/>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GB"/>
          </a:p>
        </p:txBody>
      </p:sp>
      <p:sp>
        <p:nvSpPr>
          <p:cNvPr id="19" name="Rectangle 17"/>
          <p:cNvSpPr>
            <a:spLocks noGrp="1" noChangeArrowheads="1"/>
          </p:cNvSpPr>
          <p:nvPr>
            <p:ph type="ftr" sz="quarter" idx="11"/>
          </p:nvPr>
        </p:nvSpPr>
        <p:spPr/>
        <p:txBody>
          <a:bodyPr/>
          <a:lstStyle>
            <a:lvl1pPr>
              <a:defRPr/>
            </a:lvl1pPr>
          </a:lstStyle>
          <a:p>
            <a:pPr>
              <a:defRPr/>
            </a:pPr>
            <a:endParaRPr lang="en-GB"/>
          </a:p>
        </p:txBody>
      </p:sp>
      <p:sp>
        <p:nvSpPr>
          <p:cNvPr id="20" name="Rectangle 18"/>
          <p:cNvSpPr>
            <a:spLocks noGrp="1" noChangeArrowheads="1"/>
          </p:cNvSpPr>
          <p:nvPr>
            <p:ph type="sldNum" sz="quarter" idx="12"/>
          </p:nvPr>
        </p:nvSpPr>
        <p:spPr/>
        <p:txBody>
          <a:bodyPr/>
          <a:lstStyle>
            <a:lvl1pPr>
              <a:defRPr/>
            </a:lvl1pPr>
          </a:lstStyle>
          <a:p>
            <a:pPr>
              <a:defRPr/>
            </a:pPr>
            <a:fld id="{193DE77E-25B6-4D7C-B8C7-7755C6886DC0}" type="slidenum">
              <a:rPr lang="en-GB"/>
              <a:pPr>
                <a:defRPr/>
              </a:pPr>
              <a:t>‹#›</a:t>
            </a:fld>
            <a:endParaRPr lang="en-GB"/>
          </a:p>
        </p:txBody>
      </p:sp>
    </p:spTree>
    <p:extLst>
      <p:ext uri="{BB962C8B-B14F-4D97-AF65-F5344CB8AC3E}">
        <p14:creationId xmlns:p14="http://schemas.microsoft.com/office/powerpoint/2010/main" val="708005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p:cNvSpPr>
            <a:spLocks noGrp="1" noChangeArrowheads="1"/>
          </p:cNvSpPr>
          <p:nvPr>
            <p:ph type="ftr" sz="quarter" idx="10"/>
          </p:nvPr>
        </p:nvSpPr>
        <p:spPr>
          <a:ln/>
        </p:spPr>
        <p:txBody>
          <a:bodyPr/>
          <a:lstStyle>
            <a:lvl1pPr>
              <a:defRPr/>
            </a:lvl1pPr>
          </a:lstStyle>
          <a:p>
            <a:pPr>
              <a:defRPr/>
            </a:pPr>
            <a:endParaRPr lang="en-GB"/>
          </a:p>
        </p:txBody>
      </p:sp>
      <p:sp>
        <p:nvSpPr>
          <p:cNvPr id="5" name="Rectangle 3"/>
          <p:cNvSpPr>
            <a:spLocks noGrp="1" noChangeArrowheads="1"/>
          </p:cNvSpPr>
          <p:nvPr>
            <p:ph type="sldNum" sz="quarter" idx="11"/>
          </p:nvPr>
        </p:nvSpPr>
        <p:spPr>
          <a:ln/>
        </p:spPr>
        <p:txBody>
          <a:bodyPr/>
          <a:lstStyle>
            <a:lvl1pPr>
              <a:defRPr/>
            </a:lvl1pPr>
          </a:lstStyle>
          <a:p>
            <a:pPr>
              <a:defRPr/>
            </a:pPr>
            <a:fld id="{16224104-F546-4214-A975-C229962DD581}" type="slidenum">
              <a:rPr lang="en-GB"/>
              <a:pPr>
                <a:defRPr/>
              </a:pPr>
              <a:t>‹#›</a:t>
            </a:fld>
            <a:endParaRPr lang="en-GB"/>
          </a:p>
        </p:txBody>
      </p:sp>
      <p:sp>
        <p:nvSpPr>
          <p:cNvPr id="6"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946626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p:cNvSpPr>
            <a:spLocks noGrp="1" noChangeArrowheads="1"/>
          </p:cNvSpPr>
          <p:nvPr>
            <p:ph type="ftr" sz="quarter" idx="10"/>
          </p:nvPr>
        </p:nvSpPr>
        <p:spPr>
          <a:ln/>
        </p:spPr>
        <p:txBody>
          <a:bodyPr/>
          <a:lstStyle>
            <a:lvl1pPr>
              <a:defRPr/>
            </a:lvl1pPr>
          </a:lstStyle>
          <a:p>
            <a:pPr>
              <a:defRPr/>
            </a:pPr>
            <a:endParaRPr lang="en-GB"/>
          </a:p>
        </p:txBody>
      </p:sp>
      <p:sp>
        <p:nvSpPr>
          <p:cNvPr id="5" name="Rectangle 3"/>
          <p:cNvSpPr>
            <a:spLocks noGrp="1" noChangeArrowheads="1"/>
          </p:cNvSpPr>
          <p:nvPr>
            <p:ph type="sldNum" sz="quarter" idx="11"/>
          </p:nvPr>
        </p:nvSpPr>
        <p:spPr>
          <a:ln/>
        </p:spPr>
        <p:txBody>
          <a:bodyPr/>
          <a:lstStyle>
            <a:lvl1pPr>
              <a:defRPr/>
            </a:lvl1pPr>
          </a:lstStyle>
          <a:p>
            <a:pPr>
              <a:defRPr/>
            </a:pPr>
            <a:fld id="{A57D2C1D-E00A-46AC-BED2-B37E9CA63833}" type="slidenum">
              <a:rPr lang="en-GB"/>
              <a:pPr>
                <a:defRPr/>
              </a:pPr>
              <a:t>‹#›</a:t>
            </a:fld>
            <a:endParaRPr lang="en-GB"/>
          </a:p>
        </p:txBody>
      </p:sp>
      <p:sp>
        <p:nvSpPr>
          <p:cNvPr id="6"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734579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p:cNvSpPr>
            <a:spLocks noGrp="1" noChangeArrowheads="1"/>
          </p:cNvSpPr>
          <p:nvPr>
            <p:ph type="ftr" sz="quarter" idx="10"/>
          </p:nvPr>
        </p:nvSpPr>
        <p:spPr>
          <a:ln/>
        </p:spPr>
        <p:txBody>
          <a:bodyPr/>
          <a:lstStyle>
            <a:lvl1pPr>
              <a:defRPr/>
            </a:lvl1pPr>
          </a:lstStyle>
          <a:p>
            <a:pPr>
              <a:defRPr/>
            </a:pPr>
            <a:endParaRPr lang="en-GB"/>
          </a:p>
        </p:txBody>
      </p:sp>
      <p:sp>
        <p:nvSpPr>
          <p:cNvPr id="5" name="Rectangle 3"/>
          <p:cNvSpPr>
            <a:spLocks noGrp="1" noChangeArrowheads="1"/>
          </p:cNvSpPr>
          <p:nvPr>
            <p:ph type="sldNum" sz="quarter" idx="11"/>
          </p:nvPr>
        </p:nvSpPr>
        <p:spPr>
          <a:ln/>
        </p:spPr>
        <p:txBody>
          <a:bodyPr/>
          <a:lstStyle>
            <a:lvl1pPr>
              <a:defRPr/>
            </a:lvl1pPr>
          </a:lstStyle>
          <a:p>
            <a:pPr>
              <a:defRPr/>
            </a:pPr>
            <a:fld id="{E182CA0E-EEFB-4B08-ADCE-14D2DE833E89}" type="slidenum">
              <a:rPr lang="en-GB"/>
              <a:pPr>
                <a:defRPr/>
              </a:pPr>
              <a:t>‹#›</a:t>
            </a:fld>
            <a:endParaRPr lang="en-GB"/>
          </a:p>
        </p:txBody>
      </p:sp>
      <p:sp>
        <p:nvSpPr>
          <p:cNvPr id="6"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607105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GB"/>
          </a:p>
        </p:txBody>
      </p:sp>
      <p:sp>
        <p:nvSpPr>
          <p:cNvPr id="5" name="Rectangle 3"/>
          <p:cNvSpPr>
            <a:spLocks noGrp="1" noChangeArrowheads="1"/>
          </p:cNvSpPr>
          <p:nvPr>
            <p:ph type="sldNum" sz="quarter" idx="11"/>
          </p:nvPr>
        </p:nvSpPr>
        <p:spPr>
          <a:ln/>
        </p:spPr>
        <p:txBody>
          <a:bodyPr/>
          <a:lstStyle>
            <a:lvl1pPr>
              <a:defRPr/>
            </a:lvl1pPr>
          </a:lstStyle>
          <a:p>
            <a:pPr>
              <a:defRPr/>
            </a:pPr>
            <a:fld id="{5D6A07D0-0B33-4547-8352-0F3C6710EC5F}" type="slidenum">
              <a:rPr lang="en-GB"/>
              <a:pPr>
                <a:defRPr/>
              </a:pPr>
              <a:t>‹#›</a:t>
            </a:fld>
            <a:endParaRPr lang="en-GB"/>
          </a:p>
        </p:txBody>
      </p:sp>
      <p:sp>
        <p:nvSpPr>
          <p:cNvPr id="6"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8235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2"/>
          <p:cNvSpPr>
            <a:spLocks noGrp="1" noChangeArrowheads="1"/>
          </p:cNvSpPr>
          <p:nvPr>
            <p:ph type="ftr" sz="quarter" idx="10"/>
          </p:nvPr>
        </p:nvSpPr>
        <p:spPr>
          <a:ln/>
        </p:spPr>
        <p:txBody>
          <a:bodyPr/>
          <a:lstStyle>
            <a:lvl1pPr>
              <a:defRPr/>
            </a:lvl1pPr>
          </a:lstStyle>
          <a:p>
            <a:pPr>
              <a:defRPr/>
            </a:pPr>
            <a:endParaRPr lang="en-GB"/>
          </a:p>
        </p:txBody>
      </p:sp>
      <p:sp>
        <p:nvSpPr>
          <p:cNvPr id="6" name="Rectangle 3"/>
          <p:cNvSpPr>
            <a:spLocks noGrp="1" noChangeArrowheads="1"/>
          </p:cNvSpPr>
          <p:nvPr>
            <p:ph type="sldNum" sz="quarter" idx="11"/>
          </p:nvPr>
        </p:nvSpPr>
        <p:spPr>
          <a:ln/>
        </p:spPr>
        <p:txBody>
          <a:bodyPr/>
          <a:lstStyle>
            <a:lvl1pPr>
              <a:defRPr/>
            </a:lvl1pPr>
          </a:lstStyle>
          <a:p>
            <a:pPr>
              <a:defRPr/>
            </a:pPr>
            <a:fld id="{4CF69CBC-CF32-4F60-8B1D-903C02F1ABBE}" type="slidenum">
              <a:rPr lang="en-GB"/>
              <a:pPr>
                <a:defRPr/>
              </a:pPr>
              <a:t>‹#›</a:t>
            </a:fld>
            <a:endParaRPr lang="en-GB"/>
          </a:p>
        </p:txBody>
      </p:sp>
      <p:sp>
        <p:nvSpPr>
          <p:cNvPr id="7"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082673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2"/>
          <p:cNvSpPr>
            <a:spLocks noGrp="1" noChangeArrowheads="1"/>
          </p:cNvSpPr>
          <p:nvPr>
            <p:ph type="ftr" sz="quarter" idx="10"/>
          </p:nvPr>
        </p:nvSpPr>
        <p:spPr>
          <a:ln/>
        </p:spPr>
        <p:txBody>
          <a:bodyPr/>
          <a:lstStyle>
            <a:lvl1pPr>
              <a:defRPr/>
            </a:lvl1pPr>
          </a:lstStyle>
          <a:p>
            <a:pPr>
              <a:defRPr/>
            </a:pPr>
            <a:endParaRPr lang="en-GB"/>
          </a:p>
        </p:txBody>
      </p:sp>
      <p:sp>
        <p:nvSpPr>
          <p:cNvPr id="8" name="Rectangle 3"/>
          <p:cNvSpPr>
            <a:spLocks noGrp="1" noChangeArrowheads="1"/>
          </p:cNvSpPr>
          <p:nvPr>
            <p:ph type="sldNum" sz="quarter" idx="11"/>
          </p:nvPr>
        </p:nvSpPr>
        <p:spPr>
          <a:ln/>
        </p:spPr>
        <p:txBody>
          <a:bodyPr/>
          <a:lstStyle>
            <a:lvl1pPr>
              <a:defRPr/>
            </a:lvl1pPr>
          </a:lstStyle>
          <a:p>
            <a:pPr>
              <a:defRPr/>
            </a:pPr>
            <a:fld id="{61591683-C215-4349-9947-A34E8892629A}" type="slidenum">
              <a:rPr lang="en-GB"/>
              <a:pPr>
                <a:defRPr/>
              </a:pPr>
              <a:t>‹#›</a:t>
            </a:fld>
            <a:endParaRPr lang="en-GB"/>
          </a:p>
        </p:txBody>
      </p:sp>
      <p:sp>
        <p:nvSpPr>
          <p:cNvPr id="9"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84105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2"/>
          <p:cNvSpPr>
            <a:spLocks noGrp="1" noChangeArrowheads="1"/>
          </p:cNvSpPr>
          <p:nvPr>
            <p:ph type="ftr" sz="quarter" idx="10"/>
          </p:nvPr>
        </p:nvSpPr>
        <p:spPr>
          <a:ln/>
        </p:spPr>
        <p:txBody>
          <a:bodyPr/>
          <a:lstStyle>
            <a:lvl1pPr>
              <a:defRPr/>
            </a:lvl1pPr>
          </a:lstStyle>
          <a:p>
            <a:pPr>
              <a:defRPr/>
            </a:pPr>
            <a:endParaRPr lang="en-GB"/>
          </a:p>
        </p:txBody>
      </p:sp>
      <p:sp>
        <p:nvSpPr>
          <p:cNvPr id="4" name="Rectangle 3"/>
          <p:cNvSpPr>
            <a:spLocks noGrp="1" noChangeArrowheads="1"/>
          </p:cNvSpPr>
          <p:nvPr>
            <p:ph type="sldNum" sz="quarter" idx="11"/>
          </p:nvPr>
        </p:nvSpPr>
        <p:spPr>
          <a:ln/>
        </p:spPr>
        <p:txBody>
          <a:bodyPr/>
          <a:lstStyle>
            <a:lvl1pPr>
              <a:defRPr/>
            </a:lvl1pPr>
          </a:lstStyle>
          <a:p>
            <a:pPr>
              <a:defRPr/>
            </a:pPr>
            <a:fld id="{52C474C0-1AC8-4E3A-804F-0E363AD3D851}" type="slidenum">
              <a:rPr lang="en-GB"/>
              <a:pPr>
                <a:defRPr/>
              </a:pPr>
              <a:t>‹#›</a:t>
            </a:fld>
            <a:endParaRPr lang="en-GB"/>
          </a:p>
        </p:txBody>
      </p:sp>
      <p:sp>
        <p:nvSpPr>
          <p:cNvPr id="5"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960171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GB"/>
          </a:p>
        </p:txBody>
      </p:sp>
      <p:sp>
        <p:nvSpPr>
          <p:cNvPr id="3" name="Rectangle 3"/>
          <p:cNvSpPr>
            <a:spLocks noGrp="1" noChangeArrowheads="1"/>
          </p:cNvSpPr>
          <p:nvPr>
            <p:ph type="sldNum" sz="quarter" idx="11"/>
          </p:nvPr>
        </p:nvSpPr>
        <p:spPr>
          <a:ln/>
        </p:spPr>
        <p:txBody>
          <a:bodyPr/>
          <a:lstStyle>
            <a:lvl1pPr>
              <a:defRPr/>
            </a:lvl1pPr>
          </a:lstStyle>
          <a:p>
            <a:pPr>
              <a:defRPr/>
            </a:pPr>
            <a:fld id="{F2A5C43A-A3F4-47B3-AB67-875FC3CDBEBC}" type="slidenum">
              <a:rPr lang="en-GB"/>
              <a:pPr>
                <a:defRPr/>
              </a:pPr>
              <a:t>‹#›</a:t>
            </a:fld>
            <a:endParaRPr lang="en-GB"/>
          </a:p>
        </p:txBody>
      </p:sp>
      <p:sp>
        <p:nvSpPr>
          <p:cNvPr id="4"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253435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GB"/>
          </a:p>
        </p:txBody>
      </p:sp>
      <p:sp>
        <p:nvSpPr>
          <p:cNvPr id="6" name="Rectangle 3"/>
          <p:cNvSpPr>
            <a:spLocks noGrp="1" noChangeArrowheads="1"/>
          </p:cNvSpPr>
          <p:nvPr>
            <p:ph type="sldNum" sz="quarter" idx="11"/>
          </p:nvPr>
        </p:nvSpPr>
        <p:spPr>
          <a:ln/>
        </p:spPr>
        <p:txBody>
          <a:bodyPr/>
          <a:lstStyle>
            <a:lvl1pPr>
              <a:defRPr/>
            </a:lvl1pPr>
          </a:lstStyle>
          <a:p>
            <a:pPr>
              <a:defRPr/>
            </a:pPr>
            <a:fld id="{4AEC928E-C79B-41EF-AE42-4885E06C5F05}" type="slidenum">
              <a:rPr lang="en-GB"/>
              <a:pPr>
                <a:defRPr/>
              </a:pPr>
              <a:t>‹#›</a:t>
            </a:fld>
            <a:endParaRPr lang="en-GB"/>
          </a:p>
        </p:txBody>
      </p:sp>
      <p:sp>
        <p:nvSpPr>
          <p:cNvPr id="7"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751671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GB"/>
          </a:p>
        </p:txBody>
      </p:sp>
      <p:sp>
        <p:nvSpPr>
          <p:cNvPr id="6" name="Rectangle 3"/>
          <p:cNvSpPr>
            <a:spLocks noGrp="1" noChangeArrowheads="1"/>
          </p:cNvSpPr>
          <p:nvPr>
            <p:ph type="sldNum" sz="quarter" idx="11"/>
          </p:nvPr>
        </p:nvSpPr>
        <p:spPr>
          <a:ln/>
        </p:spPr>
        <p:txBody>
          <a:bodyPr/>
          <a:lstStyle>
            <a:lvl1pPr>
              <a:defRPr/>
            </a:lvl1pPr>
          </a:lstStyle>
          <a:p>
            <a:pPr>
              <a:defRPr/>
            </a:pPr>
            <a:fld id="{71F5BF07-F0B5-40CA-BBE7-77F0371D4AE0}" type="slidenum">
              <a:rPr lang="en-GB"/>
              <a:pPr>
                <a:defRPr/>
              </a:pPr>
              <a:t>‹#›</a:t>
            </a:fld>
            <a:endParaRPr lang="en-GB"/>
          </a:p>
        </p:txBody>
      </p:sp>
      <p:sp>
        <p:nvSpPr>
          <p:cNvPr id="7"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259009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1170"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en-GB"/>
          </a:p>
        </p:txBody>
      </p:sp>
      <p:sp>
        <p:nvSpPr>
          <p:cNvPr id="391171"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4EC8F354-E4C5-4126-9B5E-E37E63CF1232}" type="slidenum">
              <a:rPr lang="en-GB"/>
              <a:pPr>
                <a:defRPr/>
              </a:pPr>
              <a:t>‹#›</a:t>
            </a:fld>
            <a:endParaRPr lang="en-GB"/>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91184"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2" descr="Gods411 : How To Say No To Temptation">
            <a:extLst>
              <a:ext uri="{FF2B5EF4-FFF2-40B4-BE49-F238E27FC236}">
                <a16:creationId xmlns:a16="http://schemas.microsoft.com/office/drawing/2014/main" id="{550EB620-A2DC-DD81-FB86-666F0F66B4B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582615" y="1135902"/>
            <a:ext cx="5978769" cy="3886200"/>
          </a:xfrm>
          <a:prstGeom prst="rect">
            <a:avLst/>
          </a:prstGeom>
          <a:solidFill>
            <a:srgbClr val="FFFFFF"/>
          </a:solidFill>
        </p:spPr>
      </p:pic>
      <p:sp>
        <p:nvSpPr>
          <p:cNvPr id="3" name="TextBox 2">
            <a:extLst>
              <a:ext uri="{FF2B5EF4-FFF2-40B4-BE49-F238E27FC236}">
                <a16:creationId xmlns:a16="http://schemas.microsoft.com/office/drawing/2014/main" id="{8460980A-F4DF-0947-3239-DB95F81084A1}"/>
              </a:ext>
            </a:extLst>
          </p:cNvPr>
          <p:cNvSpPr txBox="1"/>
          <p:nvPr/>
        </p:nvSpPr>
        <p:spPr bwMode="auto">
          <a:xfrm>
            <a:off x="457200" y="457200"/>
            <a:ext cx="8229600" cy="1371600"/>
          </a:xfrm>
          <a:prstGeom prst="rect">
            <a:avLst/>
          </a:prstGeom>
          <a:noFill/>
          <a:ln>
            <a:noFill/>
          </a:ln>
          <a:effectLst/>
        </p:spPr>
        <p:txBody>
          <a:bodyPr vert="horz" wrap="square" lIns="91440" tIns="45720" rIns="91440" bIns="45720" numCol="1" rtlCol="0" anchor="ctr" anchorCtr="0" compatLnSpc="1">
            <a:prstTxWarp prst="textNoShape">
              <a:avLst/>
            </a:prstTxWarp>
            <a:noAutofit/>
          </a:bodyPr>
          <a:lstStyle/>
          <a:p>
            <a:pPr eaLnBrk="0" hangingPunct="0">
              <a:lnSpc>
                <a:spcPct val="90000"/>
              </a:lnSpc>
              <a:spcAft>
                <a:spcPts val="600"/>
              </a:spcAft>
            </a:pPr>
            <a:r>
              <a:rPr lang="en-US" sz="4800" dirty="0">
                <a:latin typeface="Imprint MT Shadow" panose="04020605060303030202" pitchFamily="82" charset="0"/>
                <a:ea typeface="+mj-ea"/>
                <a:cs typeface="+mj-cs"/>
              </a:rPr>
              <a:t>Living as children of light</a:t>
            </a:r>
          </a:p>
          <a:p>
            <a:pPr eaLnBrk="0" hangingPunct="0">
              <a:lnSpc>
                <a:spcPct val="90000"/>
              </a:lnSpc>
              <a:spcAft>
                <a:spcPts val="600"/>
              </a:spcAft>
            </a:pPr>
            <a:r>
              <a:rPr lang="en-US" sz="4800" dirty="0">
                <a:latin typeface="Imprint MT Shadow" panose="04020605060303030202" pitchFamily="82" charset="0"/>
                <a:ea typeface="+mj-ea"/>
                <a:cs typeface="+mj-cs"/>
              </a:rPr>
              <a:t>In the face of</a:t>
            </a:r>
            <a:endParaRPr lang="en-GB" sz="4800" dirty="0">
              <a:latin typeface="Imprint MT Shadow" panose="04020605060303030202" pitchFamily="82" charset="0"/>
              <a:ea typeface="+mj-ea"/>
              <a:cs typeface="+mj-cs"/>
            </a:endParaRPr>
          </a:p>
        </p:txBody>
      </p:sp>
      <p:sp>
        <p:nvSpPr>
          <p:cNvPr id="4" name="TextBox 3">
            <a:extLst>
              <a:ext uri="{FF2B5EF4-FFF2-40B4-BE49-F238E27FC236}">
                <a16:creationId xmlns:a16="http://schemas.microsoft.com/office/drawing/2014/main" id="{7666C227-2857-5DF6-3AD4-C5844F90E0D0}"/>
              </a:ext>
            </a:extLst>
          </p:cNvPr>
          <p:cNvSpPr txBox="1"/>
          <p:nvPr/>
        </p:nvSpPr>
        <p:spPr>
          <a:xfrm>
            <a:off x="4713987" y="5041372"/>
            <a:ext cx="3970784" cy="1384995"/>
          </a:xfrm>
          <a:prstGeom prst="rect">
            <a:avLst/>
          </a:prstGeom>
          <a:noFill/>
        </p:spPr>
        <p:txBody>
          <a:bodyPr wrap="square" rtlCol="0">
            <a:spAutoFit/>
          </a:bodyPr>
          <a:lstStyle/>
          <a:p>
            <a:pPr algn="ctr"/>
            <a:r>
              <a:rPr lang="en-US" sz="2800" dirty="0">
                <a:latin typeface="Arial Black" panose="020B0A04020102020204" pitchFamily="34" charset="0"/>
              </a:rPr>
              <a:t>Matthew 4 v 1 – 11 </a:t>
            </a:r>
          </a:p>
          <a:p>
            <a:pPr algn="ctr"/>
            <a:r>
              <a:rPr lang="en-US" sz="2800" dirty="0">
                <a:latin typeface="Arial Black" panose="020B0A04020102020204" pitchFamily="34" charset="0"/>
              </a:rPr>
              <a:t>&amp;</a:t>
            </a:r>
          </a:p>
          <a:p>
            <a:pPr algn="ctr"/>
            <a:r>
              <a:rPr lang="en-US" sz="2800" dirty="0">
                <a:latin typeface="Arial Black" panose="020B0A04020102020204" pitchFamily="34" charset="0"/>
              </a:rPr>
              <a:t>Luke 4 v 1 - 13</a:t>
            </a:r>
            <a:endParaRPr lang="en-GB" sz="2800" dirty="0">
              <a:latin typeface="Arial Black" panose="020B0A04020102020204" pitchFamily="34" charset="0"/>
            </a:endParaRPr>
          </a:p>
        </p:txBody>
      </p:sp>
    </p:spTree>
    <p:extLst>
      <p:ext uri="{BB962C8B-B14F-4D97-AF65-F5344CB8AC3E}">
        <p14:creationId xmlns:p14="http://schemas.microsoft.com/office/powerpoint/2010/main" val="1629223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descr="Gods411 : How To Say No To Temptation">
            <a:extLst>
              <a:ext uri="{FF2B5EF4-FFF2-40B4-BE49-F238E27FC236}">
                <a16:creationId xmlns:a16="http://schemas.microsoft.com/office/drawing/2014/main" id="{0AB3ADBB-3952-63DE-6551-001E08D6A2E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868144" y="25033"/>
            <a:ext cx="3126718" cy="2032367"/>
          </a:xfrm>
          <a:prstGeom prst="rect">
            <a:avLst/>
          </a:prstGeom>
          <a:solidFill>
            <a:srgbClr val="FFFFFF"/>
          </a:solidFill>
        </p:spPr>
      </p:pic>
      <p:sp>
        <p:nvSpPr>
          <p:cNvPr id="1033" name="Title 1">
            <a:extLst>
              <a:ext uri="{FF2B5EF4-FFF2-40B4-BE49-F238E27FC236}">
                <a16:creationId xmlns:a16="http://schemas.microsoft.com/office/drawing/2014/main" id="{ED8644AB-C0F9-4A44-E21D-E40214997893}"/>
              </a:ext>
            </a:extLst>
          </p:cNvPr>
          <p:cNvSpPr>
            <a:spLocks noGrp="1"/>
          </p:cNvSpPr>
          <p:nvPr>
            <p:ph type="title"/>
          </p:nvPr>
        </p:nvSpPr>
        <p:spPr>
          <a:xfrm>
            <a:off x="532657" y="1490662"/>
            <a:ext cx="5486400" cy="566738"/>
          </a:xfrm>
        </p:spPr>
        <p:txBody>
          <a:bodyPr/>
          <a:lstStyle/>
          <a:p>
            <a:r>
              <a:rPr lang="en-US" dirty="0"/>
              <a:t>Introduction</a:t>
            </a:r>
          </a:p>
        </p:txBody>
      </p:sp>
      <p:sp>
        <p:nvSpPr>
          <p:cNvPr id="1035" name="Text Placeholder 3">
            <a:extLst>
              <a:ext uri="{FF2B5EF4-FFF2-40B4-BE49-F238E27FC236}">
                <a16:creationId xmlns:a16="http://schemas.microsoft.com/office/drawing/2014/main" id="{0D5E3E99-FEF5-BA70-0C1C-6EB81C690825}"/>
              </a:ext>
            </a:extLst>
          </p:cNvPr>
          <p:cNvSpPr>
            <a:spLocks noGrp="1"/>
          </p:cNvSpPr>
          <p:nvPr>
            <p:ph type="body" sz="half" idx="2"/>
          </p:nvPr>
        </p:nvSpPr>
        <p:spPr>
          <a:xfrm>
            <a:off x="611560" y="2204864"/>
            <a:ext cx="7920880" cy="4248472"/>
          </a:xfrm>
        </p:spPr>
        <p:txBody>
          <a:bodyPr/>
          <a:lstStyle/>
          <a:p>
            <a:r>
              <a:rPr lang="en-US" sz="2000" dirty="0"/>
              <a:t>Why temptation? To test what is in our hearts (Deuteronomy 8:2)</a:t>
            </a:r>
          </a:p>
          <a:p>
            <a:pPr algn="ctr"/>
            <a:r>
              <a:rPr lang="en-GB" sz="1800" i="1" dirty="0">
                <a:solidFill>
                  <a:srgbClr val="4472C4"/>
                </a:solidFill>
                <a:effectLst/>
                <a:latin typeface="Segoe UI" panose="020B0502040204020203" pitchFamily="34" charset="0"/>
                <a:ea typeface="Calibri" panose="020F0502020204030204" pitchFamily="34" charset="0"/>
                <a:cs typeface="Times New Roman" panose="02020603050405020304" pitchFamily="18" charset="0"/>
              </a:rPr>
              <a:t>Remember how the </a:t>
            </a:r>
            <a:r>
              <a:rPr lang="en-GB" sz="1800" i="1" cap="small" dirty="0">
                <a:solidFill>
                  <a:srgbClr val="4472C4"/>
                </a:solidFill>
                <a:effectLst/>
                <a:latin typeface="Segoe UI" panose="020B0502040204020203" pitchFamily="34" charset="0"/>
                <a:ea typeface="Calibri" panose="020F0502020204030204" pitchFamily="34" charset="0"/>
                <a:cs typeface="Times New Roman" panose="02020603050405020304" pitchFamily="18" charset="0"/>
              </a:rPr>
              <a:t>Lord</a:t>
            </a:r>
            <a:r>
              <a:rPr lang="en-GB" sz="1800" i="1" dirty="0">
                <a:solidFill>
                  <a:srgbClr val="4472C4"/>
                </a:solidFill>
                <a:effectLst/>
                <a:latin typeface="Segoe UI" panose="020B0502040204020203" pitchFamily="34" charset="0"/>
                <a:ea typeface="Calibri" panose="020F0502020204030204" pitchFamily="34" charset="0"/>
                <a:cs typeface="Times New Roman" panose="02020603050405020304" pitchFamily="18" charset="0"/>
              </a:rPr>
              <a:t> your God led you all the way in the wilderness these forty years, to humble and test you in order to know what was in your heart, whether or not you would keep his commands.</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a:t>Why temptation? Part of God’s plan to grow us (Hebrews 4:15)</a:t>
            </a:r>
          </a:p>
          <a:p>
            <a:r>
              <a:rPr lang="en-GB" sz="1800" i="1" dirty="0">
                <a:solidFill>
                  <a:srgbClr val="4472C4"/>
                </a:solidFill>
                <a:effectLst/>
                <a:latin typeface="Segoe UI" panose="020B0502040204020203" pitchFamily="34" charset="0"/>
                <a:ea typeface="Calibri" panose="020F0502020204030204" pitchFamily="34" charset="0"/>
                <a:cs typeface="Times New Roman" panose="02020603050405020304" pitchFamily="18" charset="0"/>
              </a:rPr>
              <a:t>For we do not have a high priest who is unable to empathize with our weaknesses, but we have one who has been tempted in every way, just as we are—yet he did not sin.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35">
                                            <p:txEl>
                                              <p:pRg st="0" end="0"/>
                                            </p:txEl>
                                          </p:spTgt>
                                        </p:tgtEl>
                                        <p:attrNameLst>
                                          <p:attrName>style.visibility</p:attrName>
                                        </p:attrNameLst>
                                      </p:cBhvr>
                                      <p:to>
                                        <p:strVal val="visible"/>
                                      </p:to>
                                    </p:set>
                                    <p:animEffect transition="in" filter="wipe(left)">
                                      <p:cBhvr>
                                        <p:cTn id="7" dur="500"/>
                                        <p:tgtEl>
                                          <p:spTgt spid="1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35">
                                            <p:txEl>
                                              <p:pRg st="1" end="1"/>
                                            </p:txEl>
                                          </p:spTgt>
                                        </p:tgtEl>
                                        <p:attrNameLst>
                                          <p:attrName>style.visibility</p:attrName>
                                        </p:attrNameLst>
                                      </p:cBhvr>
                                      <p:to>
                                        <p:strVal val="visible"/>
                                      </p:to>
                                    </p:set>
                                    <p:animEffect transition="in" filter="wipe(left)">
                                      <p:cBhvr>
                                        <p:cTn id="12" dur="500"/>
                                        <p:tgtEl>
                                          <p:spTgt spid="1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35">
                                            <p:txEl>
                                              <p:pRg st="3" end="3"/>
                                            </p:txEl>
                                          </p:spTgt>
                                        </p:tgtEl>
                                        <p:attrNameLst>
                                          <p:attrName>style.visibility</p:attrName>
                                        </p:attrNameLst>
                                      </p:cBhvr>
                                      <p:to>
                                        <p:strVal val="visible"/>
                                      </p:to>
                                    </p:set>
                                    <p:animEffect transition="in" filter="wipe(left)">
                                      <p:cBhvr>
                                        <p:cTn id="17" dur="500"/>
                                        <p:tgtEl>
                                          <p:spTgt spid="103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35">
                                            <p:txEl>
                                              <p:pRg st="4" end="4"/>
                                            </p:txEl>
                                          </p:spTgt>
                                        </p:tgtEl>
                                        <p:attrNameLst>
                                          <p:attrName>style.visibility</p:attrName>
                                        </p:attrNameLst>
                                      </p:cBhvr>
                                      <p:to>
                                        <p:strVal val="visible"/>
                                      </p:to>
                                    </p:set>
                                    <p:animEffect transition="in" filter="wipe(left)">
                                      <p:cBhvr>
                                        <p:cTn id="22" dur="500"/>
                                        <p:tgtEl>
                                          <p:spTgt spid="10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descr="Gods411 : How To Say No To Temptation">
            <a:extLst>
              <a:ext uri="{FF2B5EF4-FFF2-40B4-BE49-F238E27FC236}">
                <a16:creationId xmlns:a16="http://schemas.microsoft.com/office/drawing/2014/main" id="{0AB3ADBB-3952-63DE-6551-001E08D6A2E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868144" y="25033"/>
            <a:ext cx="3126718" cy="2032367"/>
          </a:xfrm>
          <a:prstGeom prst="rect">
            <a:avLst/>
          </a:prstGeom>
          <a:solidFill>
            <a:srgbClr val="FFFFFF"/>
          </a:solidFill>
        </p:spPr>
      </p:pic>
      <p:sp>
        <p:nvSpPr>
          <p:cNvPr id="1033" name="Title 1">
            <a:extLst>
              <a:ext uri="{FF2B5EF4-FFF2-40B4-BE49-F238E27FC236}">
                <a16:creationId xmlns:a16="http://schemas.microsoft.com/office/drawing/2014/main" id="{ED8644AB-C0F9-4A44-E21D-E40214997893}"/>
              </a:ext>
            </a:extLst>
          </p:cNvPr>
          <p:cNvSpPr>
            <a:spLocks noGrp="1"/>
          </p:cNvSpPr>
          <p:nvPr>
            <p:ph type="title"/>
          </p:nvPr>
        </p:nvSpPr>
        <p:spPr>
          <a:xfrm>
            <a:off x="532657" y="1490662"/>
            <a:ext cx="5486400" cy="566738"/>
          </a:xfrm>
        </p:spPr>
        <p:txBody>
          <a:bodyPr/>
          <a:lstStyle/>
          <a:p>
            <a:r>
              <a:rPr lang="en-US" dirty="0"/>
              <a:t>Introduction</a:t>
            </a:r>
          </a:p>
        </p:txBody>
      </p:sp>
      <p:sp>
        <p:nvSpPr>
          <p:cNvPr id="1035" name="Text Placeholder 3">
            <a:extLst>
              <a:ext uri="{FF2B5EF4-FFF2-40B4-BE49-F238E27FC236}">
                <a16:creationId xmlns:a16="http://schemas.microsoft.com/office/drawing/2014/main" id="{0D5E3E99-FEF5-BA70-0C1C-6EB81C690825}"/>
              </a:ext>
            </a:extLst>
          </p:cNvPr>
          <p:cNvSpPr>
            <a:spLocks noGrp="1"/>
          </p:cNvSpPr>
          <p:nvPr>
            <p:ph type="body" sz="half" idx="2"/>
          </p:nvPr>
        </p:nvSpPr>
        <p:spPr>
          <a:xfrm>
            <a:off x="611560" y="2204864"/>
            <a:ext cx="7920880" cy="4248472"/>
          </a:xfrm>
        </p:spPr>
        <p:txBody>
          <a:bodyPr/>
          <a:lstStyle/>
          <a:p>
            <a:r>
              <a:rPr lang="en-US" sz="2000" dirty="0"/>
              <a:t>Why temptation? Part of God’s salvation plan (Romans 5:17-19)</a:t>
            </a:r>
          </a:p>
          <a:p>
            <a:pPr algn="ctr"/>
            <a:r>
              <a:rPr lang="en-GB" sz="1800" b="1" i="1" baseline="30000" dirty="0">
                <a:solidFill>
                  <a:srgbClr val="0070C0"/>
                </a:solidFill>
                <a:effectLst/>
                <a:latin typeface="Segoe UI" panose="020B0502040204020203" pitchFamily="34" charset="0"/>
                <a:ea typeface="Times New Roman" panose="02020603050405020304" pitchFamily="18" charset="0"/>
              </a:rPr>
              <a:t>17 </a:t>
            </a:r>
            <a:r>
              <a:rPr lang="en-GB" sz="1800" i="1" dirty="0">
                <a:solidFill>
                  <a:srgbClr val="0070C0"/>
                </a:solidFill>
                <a:effectLst/>
                <a:latin typeface="Segoe UI" panose="020B0502040204020203" pitchFamily="34" charset="0"/>
                <a:ea typeface="Times New Roman" panose="02020603050405020304" pitchFamily="18" charset="0"/>
              </a:rPr>
              <a:t>For if, by the trespass of the one man, death reigned through that one man, how much more will those who receive God’s abundant provision of grace and of the gift of righteousness reign in life through the one man, Jesus Christ! </a:t>
            </a:r>
            <a:r>
              <a:rPr lang="en-GB" sz="1800" b="1" i="1" baseline="30000" dirty="0">
                <a:solidFill>
                  <a:srgbClr val="0070C0"/>
                </a:solidFill>
                <a:effectLst/>
                <a:latin typeface="Segoe UI" panose="020B0502040204020203" pitchFamily="34" charset="0"/>
                <a:ea typeface="Times New Roman" panose="02020603050405020304" pitchFamily="18" charset="0"/>
              </a:rPr>
              <a:t>18 </a:t>
            </a:r>
            <a:r>
              <a:rPr lang="en-GB" sz="1800" i="1" dirty="0">
                <a:solidFill>
                  <a:srgbClr val="0070C0"/>
                </a:solidFill>
                <a:effectLst/>
                <a:latin typeface="Segoe UI" panose="020B0502040204020203" pitchFamily="34" charset="0"/>
                <a:ea typeface="Times New Roman" panose="02020603050405020304" pitchFamily="18" charset="0"/>
              </a:rPr>
              <a:t>Consequently, just as one trespass resulted in condemnation for all people, so also one righteous act resulted in justification and life for all people. </a:t>
            </a:r>
            <a:r>
              <a:rPr lang="en-GB" sz="1800" b="1" i="1" baseline="30000" dirty="0">
                <a:solidFill>
                  <a:srgbClr val="0070C0"/>
                </a:solidFill>
                <a:effectLst/>
                <a:latin typeface="Segoe UI" panose="020B0502040204020203" pitchFamily="34" charset="0"/>
                <a:ea typeface="Times New Roman" panose="02020603050405020304" pitchFamily="18" charset="0"/>
              </a:rPr>
              <a:t>19 </a:t>
            </a:r>
            <a:r>
              <a:rPr lang="en-GB" sz="1800" i="1" dirty="0">
                <a:solidFill>
                  <a:srgbClr val="0070C0"/>
                </a:solidFill>
                <a:effectLst/>
                <a:latin typeface="Segoe UI" panose="020B0502040204020203" pitchFamily="34" charset="0"/>
                <a:ea typeface="Times New Roman" panose="02020603050405020304" pitchFamily="18" charset="0"/>
              </a:rPr>
              <a:t>For just as through the disobedience of the one man the many were made sinners, so also through the obedience of the one man the many will be made righteous.</a:t>
            </a:r>
            <a:endParaRPr lang="en-GB" sz="1800" dirty="0">
              <a:solidFill>
                <a:srgbClr val="0070C0"/>
              </a:solidFill>
              <a:effectLst/>
              <a:latin typeface="Times New Roman" panose="02020603050405020304" pitchFamily="18" charset="0"/>
              <a:ea typeface="Times New Roman" panose="02020603050405020304" pitchFamily="18" charset="0"/>
            </a:endParaRPr>
          </a:p>
          <a:p>
            <a:r>
              <a:rPr lang="en-US" sz="1800" dirty="0"/>
              <a:t>Why temptation? Glorious encouragement (1 Corinthians 10:13)</a:t>
            </a:r>
          </a:p>
          <a:p>
            <a:pPr algn="ctr"/>
            <a:r>
              <a:rPr lang="en-GB" sz="1800" i="1" dirty="0">
                <a:solidFill>
                  <a:srgbClr val="0070C0"/>
                </a:solidFill>
                <a:effectLst/>
                <a:latin typeface="Segoe UI" panose="020B0502040204020203" pitchFamily="34" charset="0"/>
                <a:ea typeface="Times New Roman" panose="02020603050405020304" pitchFamily="18" charset="0"/>
                <a:cs typeface="Segoe UI" panose="020B0502040204020203" pitchFamily="34" charset="0"/>
              </a:rPr>
              <a:t>No temptation has overtaken you except what is common to mankind. And God is faithful; he will not let you be tempted beyond what you can bear. But when you are tempted, he will also provide a way out so that you can endure it.</a:t>
            </a:r>
            <a:endParaRPr lang="en-GB" sz="1800" dirty="0">
              <a:solidFill>
                <a:srgbClr val="0070C0"/>
              </a:solidFill>
              <a:effectLst/>
              <a:latin typeface="Segoe UI" panose="020B0502040204020203" pitchFamily="34" charset="0"/>
              <a:ea typeface="Times New Roman" panose="02020603050405020304" pitchFamily="18" charset="0"/>
              <a:cs typeface="Segoe UI" panose="020B0502040204020203" pitchFamily="34" charset="0"/>
            </a:endParaRP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95440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35">
                                            <p:txEl>
                                              <p:pRg st="0" end="0"/>
                                            </p:txEl>
                                          </p:spTgt>
                                        </p:tgtEl>
                                        <p:attrNameLst>
                                          <p:attrName>style.visibility</p:attrName>
                                        </p:attrNameLst>
                                      </p:cBhvr>
                                      <p:to>
                                        <p:strVal val="visible"/>
                                      </p:to>
                                    </p:set>
                                    <p:animEffect transition="in" filter="wipe(left)">
                                      <p:cBhvr>
                                        <p:cTn id="7" dur="500"/>
                                        <p:tgtEl>
                                          <p:spTgt spid="1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35">
                                            <p:txEl>
                                              <p:pRg st="1" end="1"/>
                                            </p:txEl>
                                          </p:spTgt>
                                        </p:tgtEl>
                                        <p:attrNameLst>
                                          <p:attrName>style.visibility</p:attrName>
                                        </p:attrNameLst>
                                      </p:cBhvr>
                                      <p:to>
                                        <p:strVal val="visible"/>
                                      </p:to>
                                    </p:set>
                                    <p:animEffect transition="in" filter="wipe(left)">
                                      <p:cBhvr>
                                        <p:cTn id="12" dur="500"/>
                                        <p:tgtEl>
                                          <p:spTgt spid="1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35">
                                            <p:txEl>
                                              <p:pRg st="2" end="2"/>
                                            </p:txEl>
                                          </p:spTgt>
                                        </p:tgtEl>
                                        <p:attrNameLst>
                                          <p:attrName>style.visibility</p:attrName>
                                        </p:attrNameLst>
                                      </p:cBhvr>
                                      <p:to>
                                        <p:strVal val="visible"/>
                                      </p:to>
                                    </p:set>
                                    <p:animEffect transition="in" filter="wipe(left)">
                                      <p:cBhvr>
                                        <p:cTn id="17" dur="500"/>
                                        <p:tgtEl>
                                          <p:spTgt spid="10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35">
                                            <p:txEl>
                                              <p:pRg st="3" end="3"/>
                                            </p:txEl>
                                          </p:spTgt>
                                        </p:tgtEl>
                                        <p:attrNameLst>
                                          <p:attrName>style.visibility</p:attrName>
                                        </p:attrNameLst>
                                      </p:cBhvr>
                                      <p:to>
                                        <p:strVal val="visible"/>
                                      </p:to>
                                    </p:set>
                                    <p:animEffect transition="in" filter="wipe(left)">
                                      <p:cBhvr>
                                        <p:cTn id="22" dur="500"/>
                                        <p:tgtEl>
                                          <p:spTgt spid="10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descr="Gods411 : How To Say No To Temptation">
            <a:extLst>
              <a:ext uri="{FF2B5EF4-FFF2-40B4-BE49-F238E27FC236}">
                <a16:creationId xmlns:a16="http://schemas.microsoft.com/office/drawing/2014/main" id="{0AB3ADBB-3952-63DE-6551-001E08D6A2E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868144" y="25033"/>
            <a:ext cx="3126718" cy="2032367"/>
          </a:xfrm>
          <a:prstGeom prst="rect">
            <a:avLst/>
          </a:prstGeom>
          <a:solidFill>
            <a:srgbClr val="FFFFFF"/>
          </a:solidFill>
        </p:spPr>
      </p:pic>
      <p:sp>
        <p:nvSpPr>
          <p:cNvPr id="1033" name="Title 1">
            <a:extLst>
              <a:ext uri="{FF2B5EF4-FFF2-40B4-BE49-F238E27FC236}">
                <a16:creationId xmlns:a16="http://schemas.microsoft.com/office/drawing/2014/main" id="{ED8644AB-C0F9-4A44-E21D-E40214997893}"/>
              </a:ext>
            </a:extLst>
          </p:cNvPr>
          <p:cNvSpPr>
            <a:spLocks noGrp="1"/>
          </p:cNvSpPr>
          <p:nvPr>
            <p:ph type="title"/>
          </p:nvPr>
        </p:nvSpPr>
        <p:spPr>
          <a:xfrm>
            <a:off x="532657" y="1490662"/>
            <a:ext cx="5486400" cy="566738"/>
          </a:xfrm>
        </p:spPr>
        <p:txBody>
          <a:bodyPr/>
          <a:lstStyle/>
          <a:p>
            <a:r>
              <a:rPr lang="en-US" dirty="0"/>
              <a:t>The Temptations</a:t>
            </a:r>
          </a:p>
        </p:txBody>
      </p:sp>
      <p:sp>
        <p:nvSpPr>
          <p:cNvPr id="1035" name="Text Placeholder 3">
            <a:extLst>
              <a:ext uri="{FF2B5EF4-FFF2-40B4-BE49-F238E27FC236}">
                <a16:creationId xmlns:a16="http://schemas.microsoft.com/office/drawing/2014/main" id="{0D5E3E99-FEF5-BA70-0C1C-6EB81C690825}"/>
              </a:ext>
            </a:extLst>
          </p:cNvPr>
          <p:cNvSpPr>
            <a:spLocks noGrp="1"/>
          </p:cNvSpPr>
          <p:nvPr>
            <p:ph type="body" sz="half" idx="2"/>
          </p:nvPr>
        </p:nvSpPr>
        <p:spPr>
          <a:xfrm>
            <a:off x="611560" y="2204864"/>
            <a:ext cx="7920880" cy="4536504"/>
          </a:xfrm>
        </p:spPr>
        <p:txBody>
          <a:bodyPr/>
          <a:lstStyle/>
          <a:p>
            <a:r>
              <a:rPr lang="en-US" sz="2000" dirty="0"/>
              <a:t>1. The temptation of Normal Identity</a:t>
            </a:r>
          </a:p>
          <a:p>
            <a:pPr marL="285750" indent="-285750">
              <a:buFont typeface="Wingdings" panose="05000000000000000000" pitchFamily="2" charset="2"/>
              <a:buChar char="q"/>
            </a:pPr>
            <a:r>
              <a:rPr lang="en-GB" sz="1800" dirty="0">
                <a:effectLst/>
                <a:latin typeface="Calibri" panose="020F0502020204030204" pitchFamily="34" charset="0"/>
                <a:ea typeface="Calibri" panose="020F0502020204030204" pitchFamily="34" charset="0"/>
                <a:cs typeface="Times New Roman" panose="02020603050405020304" pitchFamily="18" charset="0"/>
              </a:rPr>
              <a:t>Jesus was hungry and needed something to eat – very normal</a:t>
            </a:r>
          </a:p>
          <a:p>
            <a:pPr marL="285750" indent="-285750">
              <a:buFont typeface="Wingdings" panose="05000000000000000000" pitchFamily="2" charset="2"/>
              <a:buChar char="q"/>
            </a:pPr>
            <a:r>
              <a:rPr lang="en-GB" sz="1800" dirty="0">
                <a:latin typeface="Calibri" panose="020F0502020204030204" pitchFamily="34" charset="0"/>
                <a:ea typeface="Calibri" panose="020F0502020204030204" pitchFamily="34" charset="0"/>
                <a:cs typeface="Times New Roman" panose="02020603050405020304" pitchFamily="18" charset="0"/>
              </a:rPr>
              <a:t>Jesus “If you are the Son of God”</a:t>
            </a:r>
          </a:p>
          <a:p>
            <a:pPr marL="285750" indent="-285750">
              <a:buFont typeface="Wingdings" panose="05000000000000000000" pitchFamily="2" charset="2"/>
              <a:buChar char="q"/>
            </a:pPr>
            <a:r>
              <a:rPr lang="en-GB" sz="1800" dirty="0">
                <a:effectLst/>
                <a:latin typeface="Calibri" panose="020F0502020204030204" pitchFamily="34" charset="0"/>
                <a:ea typeface="Calibri" panose="020F0502020204030204" pitchFamily="34" charset="0"/>
                <a:cs typeface="Times New Roman" panose="02020603050405020304" pitchFamily="18" charset="0"/>
              </a:rPr>
              <a:t>Jesus’ response “It is written” (Deuteronomy 8:3)</a:t>
            </a:r>
            <a:r>
              <a:rPr lang="en-GB" sz="1800" i="1" dirty="0">
                <a:solidFill>
                  <a:srgbClr val="4472C4"/>
                </a:solidFill>
                <a:effectLst/>
                <a:latin typeface="Segoe UI" panose="020B0502040204020203" pitchFamily="34" charset="0"/>
                <a:ea typeface="Calibri" panose="020F0502020204030204" pitchFamily="34" charset="0"/>
                <a:cs typeface="Times New Roman" panose="02020603050405020304" pitchFamily="18" charset="0"/>
              </a:rPr>
              <a:t> </a:t>
            </a:r>
          </a:p>
          <a:p>
            <a:pPr algn="ctr"/>
            <a:r>
              <a:rPr lang="en-GB" sz="1800" i="1" dirty="0">
                <a:solidFill>
                  <a:srgbClr val="4472C4"/>
                </a:solidFill>
                <a:effectLst/>
                <a:latin typeface="Segoe UI" panose="020B0502040204020203" pitchFamily="34" charset="0"/>
                <a:ea typeface="Calibri" panose="020F0502020204030204" pitchFamily="34" charset="0"/>
                <a:cs typeface="Times New Roman" panose="02020603050405020304" pitchFamily="18" charset="0"/>
              </a:rPr>
              <a:t>He humbled you, causing you to hunger and then feeding you with manna, which neither you nor your ancestors had known, to teach you that man does not live on bread alone but on every word that comes from the mouth of the </a:t>
            </a:r>
            <a:r>
              <a:rPr lang="en-GB" sz="1800" i="1" cap="small" dirty="0">
                <a:solidFill>
                  <a:srgbClr val="4472C4"/>
                </a:solidFill>
                <a:effectLst/>
                <a:latin typeface="Segoe UI" panose="020B0502040204020203" pitchFamily="34" charset="0"/>
                <a:ea typeface="Calibri" panose="020F0502020204030204" pitchFamily="34" charset="0"/>
                <a:cs typeface="Times New Roman" panose="02020603050405020304" pitchFamily="18" charset="0"/>
              </a:rPr>
              <a:t>Lord</a:t>
            </a:r>
            <a:r>
              <a:rPr lang="en-GB" sz="1800" i="1" dirty="0">
                <a:solidFill>
                  <a:srgbClr val="4472C4"/>
                </a:solidFill>
                <a:effectLst/>
                <a:latin typeface="Segoe UI" panose="020B0502040204020203" pitchFamily="34" charset="0"/>
                <a:ea typeface="Calibri" panose="020F0502020204030204" pitchFamily="34" charset="0"/>
                <a:cs typeface="Times New Roman" panose="02020603050405020304" pitchFamily="18" charset="0"/>
              </a:rPr>
              <a:t>.</a:t>
            </a:r>
          </a:p>
          <a:p>
            <a:pPr marL="285750" indent="-285750">
              <a:buFont typeface="Wingdings" panose="05000000000000000000" pitchFamily="2" charset="2"/>
              <a:buChar char="q"/>
            </a:pPr>
            <a:r>
              <a:rPr lang="en-GB" sz="1800" dirty="0">
                <a:effectLst/>
                <a:latin typeface="Calibri" panose="020F0502020204030204" pitchFamily="34" charset="0"/>
                <a:ea typeface="Calibri" panose="020F0502020204030204" pitchFamily="34" charset="0"/>
                <a:cs typeface="Times New Roman" panose="02020603050405020304" pitchFamily="18" charset="0"/>
              </a:rPr>
              <a:t>Bread AND the Word of God</a:t>
            </a:r>
          </a:p>
          <a:p>
            <a:pPr marL="285750" indent="-285750">
              <a:buFont typeface="Wingdings" panose="05000000000000000000" pitchFamily="2" charset="2"/>
              <a:buChar char="q"/>
            </a:pPr>
            <a:r>
              <a:rPr lang="en-GB" sz="1800" dirty="0">
                <a:latin typeface="Calibri" panose="020F0502020204030204" pitchFamily="34" charset="0"/>
                <a:ea typeface="Calibri" panose="020F0502020204030204" pitchFamily="34" charset="0"/>
                <a:cs typeface="Times New Roman" panose="02020603050405020304" pitchFamily="18" charset="0"/>
              </a:rPr>
              <a:t>Be on the attack (Ephesians 6:17 &amp; Philippians 4:19)</a:t>
            </a:r>
          </a:p>
          <a:p>
            <a:pPr algn="ctr"/>
            <a:r>
              <a:rPr lang="en-GB" sz="1800" i="1" dirty="0">
                <a:solidFill>
                  <a:srgbClr val="4472C4"/>
                </a:solidFill>
                <a:effectLst/>
                <a:latin typeface="Segoe UI" panose="020B0502040204020203" pitchFamily="34" charset="0"/>
                <a:ea typeface="Calibri" panose="020F0502020204030204" pitchFamily="34" charset="0"/>
                <a:cs typeface="Times New Roman" panose="02020603050405020304" pitchFamily="18" charset="0"/>
              </a:rPr>
              <a:t>Take the helmet of salvation and the sword of the Spirit, which is the word of God.</a:t>
            </a:r>
          </a:p>
          <a:p>
            <a:pPr algn="ctr"/>
            <a:r>
              <a:rPr lang="en-GB" sz="1800" i="1" dirty="0">
                <a:solidFill>
                  <a:srgbClr val="4472C4"/>
                </a:solidFill>
                <a:effectLst/>
                <a:latin typeface="Segoe UI" panose="020B0502040204020203" pitchFamily="34" charset="0"/>
                <a:ea typeface="Calibri" panose="020F0502020204030204" pitchFamily="34" charset="0"/>
                <a:cs typeface="Times New Roman" panose="02020603050405020304" pitchFamily="18" charset="0"/>
              </a:rPr>
              <a:t>And my God will meet all your needs according to the riches of his glory in Christ Jesus.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q"/>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2452664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35">
                                            <p:txEl>
                                              <p:pRg st="0" end="0"/>
                                            </p:txEl>
                                          </p:spTgt>
                                        </p:tgtEl>
                                        <p:attrNameLst>
                                          <p:attrName>style.visibility</p:attrName>
                                        </p:attrNameLst>
                                      </p:cBhvr>
                                      <p:to>
                                        <p:strVal val="visible"/>
                                      </p:to>
                                    </p:set>
                                    <p:animEffect transition="in" filter="wipe(left)">
                                      <p:cBhvr>
                                        <p:cTn id="7" dur="500"/>
                                        <p:tgtEl>
                                          <p:spTgt spid="1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35">
                                            <p:txEl>
                                              <p:pRg st="1" end="1"/>
                                            </p:txEl>
                                          </p:spTgt>
                                        </p:tgtEl>
                                        <p:attrNameLst>
                                          <p:attrName>style.visibility</p:attrName>
                                        </p:attrNameLst>
                                      </p:cBhvr>
                                      <p:to>
                                        <p:strVal val="visible"/>
                                      </p:to>
                                    </p:set>
                                    <p:animEffect transition="in" filter="wipe(left)">
                                      <p:cBhvr>
                                        <p:cTn id="12" dur="500"/>
                                        <p:tgtEl>
                                          <p:spTgt spid="1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35">
                                            <p:txEl>
                                              <p:pRg st="2" end="2"/>
                                            </p:txEl>
                                          </p:spTgt>
                                        </p:tgtEl>
                                        <p:attrNameLst>
                                          <p:attrName>style.visibility</p:attrName>
                                        </p:attrNameLst>
                                      </p:cBhvr>
                                      <p:to>
                                        <p:strVal val="visible"/>
                                      </p:to>
                                    </p:set>
                                    <p:animEffect transition="in" filter="wipe(left)">
                                      <p:cBhvr>
                                        <p:cTn id="17" dur="500"/>
                                        <p:tgtEl>
                                          <p:spTgt spid="10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35">
                                            <p:txEl>
                                              <p:pRg st="3" end="3"/>
                                            </p:txEl>
                                          </p:spTgt>
                                        </p:tgtEl>
                                        <p:attrNameLst>
                                          <p:attrName>style.visibility</p:attrName>
                                        </p:attrNameLst>
                                      </p:cBhvr>
                                      <p:to>
                                        <p:strVal val="visible"/>
                                      </p:to>
                                    </p:set>
                                    <p:animEffect transition="in" filter="wipe(left)">
                                      <p:cBhvr>
                                        <p:cTn id="22" dur="500"/>
                                        <p:tgtEl>
                                          <p:spTgt spid="10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35">
                                            <p:txEl>
                                              <p:pRg st="4" end="4"/>
                                            </p:txEl>
                                          </p:spTgt>
                                        </p:tgtEl>
                                        <p:attrNameLst>
                                          <p:attrName>style.visibility</p:attrName>
                                        </p:attrNameLst>
                                      </p:cBhvr>
                                      <p:to>
                                        <p:strVal val="visible"/>
                                      </p:to>
                                    </p:set>
                                    <p:animEffect transition="in" filter="wipe(left)">
                                      <p:cBhvr>
                                        <p:cTn id="27" dur="500"/>
                                        <p:tgtEl>
                                          <p:spTgt spid="10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35">
                                            <p:txEl>
                                              <p:pRg st="5" end="5"/>
                                            </p:txEl>
                                          </p:spTgt>
                                        </p:tgtEl>
                                        <p:attrNameLst>
                                          <p:attrName>style.visibility</p:attrName>
                                        </p:attrNameLst>
                                      </p:cBhvr>
                                      <p:to>
                                        <p:strVal val="visible"/>
                                      </p:to>
                                    </p:set>
                                    <p:animEffect transition="in" filter="wipe(left)">
                                      <p:cBhvr>
                                        <p:cTn id="32" dur="500"/>
                                        <p:tgtEl>
                                          <p:spTgt spid="103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35">
                                            <p:txEl>
                                              <p:pRg st="6" end="6"/>
                                            </p:txEl>
                                          </p:spTgt>
                                        </p:tgtEl>
                                        <p:attrNameLst>
                                          <p:attrName>style.visibility</p:attrName>
                                        </p:attrNameLst>
                                      </p:cBhvr>
                                      <p:to>
                                        <p:strVal val="visible"/>
                                      </p:to>
                                    </p:set>
                                    <p:animEffect transition="in" filter="wipe(left)">
                                      <p:cBhvr>
                                        <p:cTn id="37" dur="500"/>
                                        <p:tgtEl>
                                          <p:spTgt spid="103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035">
                                            <p:txEl>
                                              <p:pRg st="7" end="7"/>
                                            </p:txEl>
                                          </p:spTgt>
                                        </p:tgtEl>
                                        <p:attrNameLst>
                                          <p:attrName>style.visibility</p:attrName>
                                        </p:attrNameLst>
                                      </p:cBhvr>
                                      <p:to>
                                        <p:strVal val="visible"/>
                                      </p:to>
                                    </p:set>
                                    <p:animEffect transition="in" filter="wipe(left)">
                                      <p:cBhvr>
                                        <p:cTn id="42" dur="500"/>
                                        <p:tgtEl>
                                          <p:spTgt spid="103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035">
                                            <p:txEl>
                                              <p:pRg st="8" end="8"/>
                                            </p:txEl>
                                          </p:spTgt>
                                        </p:tgtEl>
                                        <p:attrNameLst>
                                          <p:attrName>style.visibility</p:attrName>
                                        </p:attrNameLst>
                                      </p:cBhvr>
                                      <p:to>
                                        <p:strVal val="visible"/>
                                      </p:to>
                                    </p:set>
                                    <p:animEffect transition="in" filter="wipe(left)">
                                      <p:cBhvr>
                                        <p:cTn id="47" dur="500"/>
                                        <p:tgtEl>
                                          <p:spTgt spid="103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descr="Gods411 : How To Say No To Temptation">
            <a:extLst>
              <a:ext uri="{FF2B5EF4-FFF2-40B4-BE49-F238E27FC236}">
                <a16:creationId xmlns:a16="http://schemas.microsoft.com/office/drawing/2014/main" id="{0AB3ADBB-3952-63DE-6551-001E08D6A2E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868144" y="25033"/>
            <a:ext cx="3126718" cy="2032367"/>
          </a:xfrm>
          <a:prstGeom prst="rect">
            <a:avLst/>
          </a:prstGeom>
          <a:solidFill>
            <a:srgbClr val="FFFFFF"/>
          </a:solidFill>
        </p:spPr>
      </p:pic>
      <p:sp>
        <p:nvSpPr>
          <p:cNvPr id="1033" name="Title 1">
            <a:extLst>
              <a:ext uri="{FF2B5EF4-FFF2-40B4-BE49-F238E27FC236}">
                <a16:creationId xmlns:a16="http://schemas.microsoft.com/office/drawing/2014/main" id="{ED8644AB-C0F9-4A44-E21D-E40214997893}"/>
              </a:ext>
            </a:extLst>
          </p:cNvPr>
          <p:cNvSpPr>
            <a:spLocks noGrp="1"/>
          </p:cNvSpPr>
          <p:nvPr>
            <p:ph type="title"/>
          </p:nvPr>
        </p:nvSpPr>
        <p:spPr>
          <a:xfrm>
            <a:off x="532657" y="1490662"/>
            <a:ext cx="5486400" cy="566738"/>
          </a:xfrm>
        </p:spPr>
        <p:txBody>
          <a:bodyPr/>
          <a:lstStyle/>
          <a:p>
            <a:r>
              <a:rPr lang="en-US" dirty="0"/>
              <a:t>The Temptations</a:t>
            </a:r>
          </a:p>
        </p:txBody>
      </p:sp>
      <p:sp>
        <p:nvSpPr>
          <p:cNvPr id="1035" name="Text Placeholder 3">
            <a:extLst>
              <a:ext uri="{FF2B5EF4-FFF2-40B4-BE49-F238E27FC236}">
                <a16:creationId xmlns:a16="http://schemas.microsoft.com/office/drawing/2014/main" id="{0D5E3E99-FEF5-BA70-0C1C-6EB81C690825}"/>
              </a:ext>
            </a:extLst>
          </p:cNvPr>
          <p:cNvSpPr>
            <a:spLocks noGrp="1"/>
          </p:cNvSpPr>
          <p:nvPr>
            <p:ph type="body" sz="half" idx="2"/>
          </p:nvPr>
        </p:nvSpPr>
        <p:spPr>
          <a:xfrm>
            <a:off x="611560" y="2204864"/>
            <a:ext cx="7920880" cy="4536504"/>
          </a:xfrm>
        </p:spPr>
        <p:txBody>
          <a:bodyPr/>
          <a:lstStyle/>
          <a:p>
            <a:r>
              <a:rPr lang="en-US" sz="2000" dirty="0"/>
              <a:t>2. The temptation of Sensational Foolishness</a:t>
            </a:r>
          </a:p>
          <a:p>
            <a:pPr marL="285750" indent="-285750">
              <a:buFont typeface="Wingdings" panose="05000000000000000000" pitchFamily="2" charset="2"/>
              <a:buChar char="q"/>
            </a:pPr>
            <a:r>
              <a:rPr lang="en-GB" sz="1800" dirty="0">
                <a:effectLst/>
                <a:latin typeface="Calibri" panose="020F0502020204030204" pitchFamily="34" charset="0"/>
                <a:ea typeface="Calibri" panose="020F0502020204030204" pitchFamily="34" charset="0"/>
                <a:cs typeface="Times New Roman" panose="02020603050405020304" pitchFamily="18" charset="0"/>
              </a:rPr>
              <a:t>Has God said – the same tactics used by Satan (Genesis 3:1)</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algn="ctr"/>
            <a:r>
              <a:rPr lang="en-GB" sz="1800" i="1" dirty="0">
                <a:solidFill>
                  <a:srgbClr val="4472C4"/>
                </a:solidFill>
                <a:effectLst/>
                <a:latin typeface="Segoe UI" panose="020B0502040204020203" pitchFamily="34" charset="0"/>
                <a:ea typeface="Calibri" panose="020F0502020204030204" pitchFamily="34" charset="0"/>
                <a:cs typeface="Times New Roman" panose="02020603050405020304" pitchFamily="18" charset="0"/>
              </a:rPr>
              <a:t>Now the serpent was more crafty than any of the wild animals the </a:t>
            </a:r>
            <a:r>
              <a:rPr lang="en-GB" sz="1800" i="1" cap="small" dirty="0">
                <a:solidFill>
                  <a:srgbClr val="4472C4"/>
                </a:solidFill>
                <a:effectLst/>
                <a:latin typeface="Segoe UI" panose="020B0502040204020203" pitchFamily="34" charset="0"/>
                <a:ea typeface="Calibri" panose="020F0502020204030204" pitchFamily="34" charset="0"/>
                <a:cs typeface="Times New Roman" panose="02020603050405020304" pitchFamily="18" charset="0"/>
              </a:rPr>
              <a:t>Lord</a:t>
            </a:r>
            <a:r>
              <a:rPr lang="en-GB" sz="1800" i="1" dirty="0">
                <a:solidFill>
                  <a:srgbClr val="4472C4"/>
                </a:solidFill>
                <a:effectLst/>
                <a:latin typeface="Segoe UI" panose="020B0502040204020203" pitchFamily="34" charset="0"/>
                <a:ea typeface="Calibri" panose="020F0502020204030204" pitchFamily="34" charset="0"/>
                <a:cs typeface="Times New Roman" panose="02020603050405020304" pitchFamily="18" charset="0"/>
              </a:rPr>
              <a:t> God had made. He said to the woman, “Did God really say, ‘You must not eat from any tree in the garden’?”</a:t>
            </a:r>
          </a:p>
          <a:p>
            <a:pPr marL="285750" indent="-285750">
              <a:buFont typeface="Wingdings" panose="05000000000000000000" pitchFamily="2" charset="2"/>
              <a:buChar char="q"/>
            </a:pPr>
            <a:r>
              <a:rPr lang="en-GB" sz="1800" dirty="0">
                <a:effectLst/>
                <a:latin typeface="Calibri" panose="020F0502020204030204" pitchFamily="34" charset="0"/>
                <a:ea typeface="Calibri" panose="020F0502020204030204" pitchFamily="34" charset="0"/>
                <a:cs typeface="Times New Roman" panose="02020603050405020304" pitchFamily="18" charset="0"/>
              </a:rPr>
              <a:t>Has God said – misinterpreting scripture by Satan (Psalm 91)</a:t>
            </a:r>
          </a:p>
          <a:p>
            <a:pPr marL="285750" indent="-285750">
              <a:buFont typeface="Wingdings" panose="05000000000000000000" pitchFamily="2" charset="2"/>
              <a:buChar char="q"/>
            </a:pPr>
            <a:r>
              <a:rPr lang="en-GB" sz="1800" dirty="0">
                <a:latin typeface="Calibri" panose="020F0502020204030204" pitchFamily="34" charset="0"/>
                <a:ea typeface="Calibri" panose="020F0502020204030204" pitchFamily="34" charset="0"/>
                <a:cs typeface="Times New Roman" panose="02020603050405020304" pitchFamily="18" charset="0"/>
              </a:rPr>
              <a:t>Jesus said in response to the devil (Deuteronomy 6:16)</a:t>
            </a:r>
          </a:p>
          <a:p>
            <a:pPr algn="ctr"/>
            <a:r>
              <a:rPr lang="en-GB" sz="1800" i="1" dirty="0">
                <a:solidFill>
                  <a:srgbClr val="4472C4"/>
                </a:solidFill>
                <a:effectLst/>
                <a:latin typeface="Segoe UI" panose="020B0502040204020203" pitchFamily="34" charset="0"/>
                <a:ea typeface="Calibri" panose="020F0502020204030204" pitchFamily="34" charset="0"/>
                <a:cs typeface="Times New Roman" panose="02020603050405020304" pitchFamily="18" charset="0"/>
              </a:rPr>
              <a:t>Do not put the </a:t>
            </a:r>
            <a:r>
              <a:rPr lang="en-GB" sz="1800" i="1" cap="small" dirty="0">
                <a:solidFill>
                  <a:srgbClr val="4472C4"/>
                </a:solidFill>
                <a:effectLst/>
                <a:latin typeface="Segoe UI" panose="020B0502040204020203" pitchFamily="34" charset="0"/>
                <a:ea typeface="Calibri" panose="020F0502020204030204" pitchFamily="34" charset="0"/>
                <a:cs typeface="Times New Roman" panose="02020603050405020304" pitchFamily="18" charset="0"/>
              </a:rPr>
              <a:t>Lord</a:t>
            </a:r>
            <a:r>
              <a:rPr lang="en-GB" sz="1800" i="1" dirty="0">
                <a:solidFill>
                  <a:srgbClr val="4472C4"/>
                </a:solidFill>
                <a:effectLst/>
                <a:latin typeface="Segoe UI" panose="020B0502040204020203" pitchFamily="34" charset="0"/>
                <a:ea typeface="Calibri" panose="020F0502020204030204" pitchFamily="34" charset="0"/>
                <a:cs typeface="Times New Roman" panose="02020603050405020304" pitchFamily="18" charset="0"/>
              </a:rPr>
              <a:t> your God to the test as you did at Massah.</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q"/>
            </a:pPr>
            <a:r>
              <a:rPr lang="en-GB" sz="1800" dirty="0">
                <a:effectLst/>
                <a:latin typeface="Calibri" panose="020F0502020204030204" pitchFamily="34" charset="0"/>
                <a:ea typeface="Calibri" panose="020F0502020204030204" pitchFamily="34" charset="0"/>
                <a:cs typeface="Times New Roman" panose="02020603050405020304" pitchFamily="18" charset="0"/>
              </a:rPr>
              <a:t>Jesus said in response to showboating religious leaders (Mark 12:38-40)</a:t>
            </a:r>
          </a:p>
          <a:p>
            <a:pPr algn="ctr"/>
            <a:r>
              <a:rPr lang="en-GB" sz="1800" i="1" dirty="0">
                <a:solidFill>
                  <a:srgbClr val="4472C4"/>
                </a:solidFill>
                <a:effectLst/>
                <a:latin typeface="Segoe UI" panose="020B0502040204020203" pitchFamily="34" charset="0"/>
                <a:ea typeface="Calibri" panose="020F0502020204030204" pitchFamily="34" charset="0"/>
                <a:cs typeface="Times New Roman" panose="02020603050405020304" pitchFamily="18" charset="0"/>
              </a:rPr>
              <a:t>As he taught, Jesus said, “Watch out for the teachers of the law. They like to walk around in flowing robes and be greeted with respect in the marketplaces, </a:t>
            </a:r>
            <a:r>
              <a:rPr lang="en-GB" sz="1800" b="1" i="1" baseline="30000" dirty="0">
                <a:solidFill>
                  <a:srgbClr val="4472C4"/>
                </a:solidFill>
                <a:effectLst/>
                <a:latin typeface="Segoe UI" panose="020B0502040204020203" pitchFamily="34" charset="0"/>
                <a:ea typeface="Calibri" panose="020F0502020204030204" pitchFamily="34" charset="0"/>
                <a:cs typeface="Times New Roman" panose="02020603050405020304" pitchFamily="18" charset="0"/>
              </a:rPr>
              <a:t>39 </a:t>
            </a:r>
            <a:r>
              <a:rPr lang="en-GB" sz="1800" i="1" dirty="0">
                <a:solidFill>
                  <a:srgbClr val="4472C4"/>
                </a:solidFill>
                <a:effectLst/>
                <a:latin typeface="Segoe UI" panose="020B0502040204020203" pitchFamily="34" charset="0"/>
                <a:ea typeface="Calibri" panose="020F0502020204030204" pitchFamily="34" charset="0"/>
                <a:cs typeface="Times New Roman" panose="02020603050405020304" pitchFamily="18" charset="0"/>
              </a:rPr>
              <a:t>and have the most important seats in the synagogues and the places of honour at banquets. </a:t>
            </a:r>
            <a:r>
              <a:rPr lang="en-GB" sz="1800" b="1" i="1" baseline="30000" dirty="0">
                <a:solidFill>
                  <a:srgbClr val="4472C4"/>
                </a:solidFill>
                <a:effectLst/>
                <a:latin typeface="Segoe UI" panose="020B0502040204020203" pitchFamily="34" charset="0"/>
                <a:ea typeface="Calibri" panose="020F0502020204030204" pitchFamily="34" charset="0"/>
                <a:cs typeface="Times New Roman" panose="02020603050405020304" pitchFamily="18" charset="0"/>
              </a:rPr>
              <a:t>40 </a:t>
            </a:r>
            <a:r>
              <a:rPr lang="en-GB" sz="1800" i="1" dirty="0">
                <a:solidFill>
                  <a:srgbClr val="4472C4"/>
                </a:solidFill>
                <a:effectLst/>
                <a:latin typeface="Segoe UI" panose="020B0502040204020203" pitchFamily="34" charset="0"/>
                <a:ea typeface="Calibri" panose="020F0502020204030204" pitchFamily="34" charset="0"/>
                <a:cs typeface="Times New Roman" panose="02020603050405020304" pitchFamily="18" charset="0"/>
              </a:rPr>
              <a:t>They devour widows’ houses and for a show make lengthy prayers. These men will be punished most severely.”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q"/>
            </a:pP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q"/>
            </a:pPr>
            <a:endParaRPr lang="en-GB" sz="1800" dirty="0">
              <a:effectLst/>
              <a:latin typeface="Rockwell" panose="02060603020205020403" pitchFamily="18"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q"/>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q"/>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2617341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35">
                                            <p:txEl>
                                              <p:pRg st="0" end="0"/>
                                            </p:txEl>
                                          </p:spTgt>
                                        </p:tgtEl>
                                        <p:attrNameLst>
                                          <p:attrName>style.visibility</p:attrName>
                                        </p:attrNameLst>
                                      </p:cBhvr>
                                      <p:to>
                                        <p:strVal val="visible"/>
                                      </p:to>
                                    </p:set>
                                    <p:animEffect transition="in" filter="wipe(left)">
                                      <p:cBhvr>
                                        <p:cTn id="7" dur="500"/>
                                        <p:tgtEl>
                                          <p:spTgt spid="1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35">
                                            <p:txEl>
                                              <p:pRg st="1" end="1"/>
                                            </p:txEl>
                                          </p:spTgt>
                                        </p:tgtEl>
                                        <p:attrNameLst>
                                          <p:attrName>style.visibility</p:attrName>
                                        </p:attrNameLst>
                                      </p:cBhvr>
                                      <p:to>
                                        <p:strVal val="visible"/>
                                      </p:to>
                                    </p:set>
                                    <p:animEffect transition="in" filter="wipe(left)">
                                      <p:cBhvr>
                                        <p:cTn id="12" dur="500"/>
                                        <p:tgtEl>
                                          <p:spTgt spid="1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35">
                                            <p:txEl>
                                              <p:pRg st="2" end="2"/>
                                            </p:txEl>
                                          </p:spTgt>
                                        </p:tgtEl>
                                        <p:attrNameLst>
                                          <p:attrName>style.visibility</p:attrName>
                                        </p:attrNameLst>
                                      </p:cBhvr>
                                      <p:to>
                                        <p:strVal val="visible"/>
                                      </p:to>
                                    </p:set>
                                    <p:animEffect transition="in" filter="wipe(left)">
                                      <p:cBhvr>
                                        <p:cTn id="17" dur="500"/>
                                        <p:tgtEl>
                                          <p:spTgt spid="10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35">
                                            <p:txEl>
                                              <p:pRg st="3" end="3"/>
                                            </p:txEl>
                                          </p:spTgt>
                                        </p:tgtEl>
                                        <p:attrNameLst>
                                          <p:attrName>style.visibility</p:attrName>
                                        </p:attrNameLst>
                                      </p:cBhvr>
                                      <p:to>
                                        <p:strVal val="visible"/>
                                      </p:to>
                                    </p:set>
                                    <p:animEffect transition="in" filter="wipe(left)">
                                      <p:cBhvr>
                                        <p:cTn id="22" dur="500"/>
                                        <p:tgtEl>
                                          <p:spTgt spid="10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35">
                                            <p:txEl>
                                              <p:pRg st="4" end="4"/>
                                            </p:txEl>
                                          </p:spTgt>
                                        </p:tgtEl>
                                        <p:attrNameLst>
                                          <p:attrName>style.visibility</p:attrName>
                                        </p:attrNameLst>
                                      </p:cBhvr>
                                      <p:to>
                                        <p:strVal val="visible"/>
                                      </p:to>
                                    </p:set>
                                    <p:animEffect transition="in" filter="wipe(left)">
                                      <p:cBhvr>
                                        <p:cTn id="27" dur="500"/>
                                        <p:tgtEl>
                                          <p:spTgt spid="10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35">
                                            <p:txEl>
                                              <p:pRg st="5" end="5"/>
                                            </p:txEl>
                                          </p:spTgt>
                                        </p:tgtEl>
                                        <p:attrNameLst>
                                          <p:attrName>style.visibility</p:attrName>
                                        </p:attrNameLst>
                                      </p:cBhvr>
                                      <p:to>
                                        <p:strVal val="visible"/>
                                      </p:to>
                                    </p:set>
                                    <p:animEffect transition="in" filter="wipe(left)">
                                      <p:cBhvr>
                                        <p:cTn id="32" dur="500"/>
                                        <p:tgtEl>
                                          <p:spTgt spid="103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35">
                                            <p:txEl>
                                              <p:pRg st="6" end="6"/>
                                            </p:txEl>
                                          </p:spTgt>
                                        </p:tgtEl>
                                        <p:attrNameLst>
                                          <p:attrName>style.visibility</p:attrName>
                                        </p:attrNameLst>
                                      </p:cBhvr>
                                      <p:to>
                                        <p:strVal val="visible"/>
                                      </p:to>
                                    </p:set>
                                    <p:animEffect transition="in" filter="wipe(left)">
                                      <p:cBhvr>
                                        <p:cTn id="37" dur="500"/>
                                        <p:tgtEl>
                                          <p:spTgt spid="103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035">
                                            <p:txEl>
                                              <p:pRg st="7" end="7"/>
                                            </p:txEl>
                                          </p:spTgt>
                                        </p:tgtEl>
                                        <p:attrNameLst>
                                          <p:attrName>style.visibility</p:attrName>
                                        </p:attrNameLst>
                                      </p:cBhvr>
                                      <p:to>
                                        <p:strVal val="visible"/>
                                      </p:to>
                                    </p:set>
                                    <p:animEffect transition="in" filter="wipe(left)">
                                      <p:cBhvr>
                                        <p:cTn id="42" dur="500"/>
                                        <p:tgtEl>
                                          <p:spTgt spid="10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descr="Gods411 : How To Say No To Temptation">
            <a:extLst>
              <a:ext uri="{FF2B5EF4-FFF2-40B4-BE49-F238E27FC236}">
                <a16:creationId xmlns:a16="http://schemas.microsoft.com/office/drawing/2014/main" id="{0AB3ADBB-3952-63DE-6551-001E08D6A2E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868144" y="25033"/>
            <a:ext cx="3126718" cy="2032367"/>
          </a:xfrm>
          <a:prstGeom prst="rect">
            <a:avLst/>
          </a:prstGeom>
          <a:solidFill>
            <a:srgbClr val="FFFFFF"/>
          </a:solidFill>
        </p:spPr>
      </p:pic>
      <p:sp>
        <p:nvSpPr>
          <p:cNvPr id="1033" name="Title 1">
            <a:extLst>
              <a:ext uri="{FF2B5EF4-FFF2-40B4-BE49-F238E27FC236}">
                <a16:creationId xmlns:a16="http://schemas.microsoft.com/office/drawing/2014/main" id="{ED8644AB-C0F9-4A44-E21D-E40214997893}"/>
              </a:ext>
            </a:extLst>
          </p:cNvPr>
          <p:cNvSpPr>
            <a:spLocks noGrp="1"/>
          </p:cNvSpPr>
          <p:nvPr>
            <p:ph type="title"/>
          </p:nvPr>
        </p:nvSpPr>
        <p:spPr>
          <a:xfrm>
            <a:off x="532657" y="1490662"/>
            <a:ext cx="5486400" cy="566738"/>
          </a:xfrm>
        </p:spPr>
        <p:txBody>
          <a:bodyPr/>
          <a:lstStyle/>
          <a:p>
            <a:r>
              <a:rPr lang="en-US" dirty="0"/>
              <a:t>The Temptations</a:t>
            </a:r>
          </a:p>
        </p:txBody>
      </p:sp>
      <p:sp>
        <p:nvSpPr>
          <p:cNvPr id="1035" name="Text Placeholder 3">
            <a:extLst>
              <a:ext uri="{FF2B5EF4-FFF2-40B4-BE49-F238E27FC236}">
                <a16:creationId xmlns:a16="http://schemas.microsoft.com/office/drawing/2014/main" id="{0D5E3E99-FEF5-BA70-0C1C-6EB81C690825}"/>
              </a:ext>
            </a:extLst>
          </p:cNvPr>
          <p:cNvSpPr>
            <a:spLocks noGrp="1"/>
          </p:cNvSpPr>
          <p:nvPr>
            <p:ph type="body" sz="half" idx="2"/>
          </p:nvPr>
        </p:nvSpPr>
        <p:spPr>
          <a:xfrm>
            <a:off x="611560" y="2204864"/>
            <a:ext cx="7920880" cy="4536504"/>
          </a:xfrm>
        </p:spPr>
        <p:txBody>
          <a:bodyPr/>
          <a:lstStyle/>
          <a:p>
            <a:r>
              <a:rPr lang="en-US" sz="2000" dirty="0"/>
              <a:t>3. The temptation of Power Possessions</a:t>
            </a:r>
          </a:p>
          <a:p>
            <a:pPr marL="285750" indent="-285750">
              <a:buFont typeface="Wingdings" panose="05000000000000000000" pitchFamily="2" charset="2"/>
              <a:buChar char="q"/>
            </a:pPr>
            <a:r>
              <a:rPr lang="en-GB" sz="1800" dirty="0">
                <a:effectLst/>
                <a:latin typeface="Calibri" panose="020F0502020204030204" pitchFamily="34" charset="0"/>
                <a:ea typeface="Calibri" panose="020F0502020204030204" pitchFamily="34" charset="0"/>
                <a:cs typeface="Times New Roman" panose="02020603050405020304" pitchFamily="18" charset="0"/>
              </a:rPr>
              <a:t>A crown without the cross</a:t>
            </a:r>
          </a:p>
          <a:p>
            <a:pPr marL="285750" indent="-285750">
              <a:buFont typeface="Wingdings" panose="05000000000000000000" pitchFamily="2" charset="2"/>
              <a:buChar char="q"/>
            </a:pPr>
            <a:r>
              <a:rPr lang="en-GB" sz="1800" dirty="0">
                <a:latin typeface="Calibri" panose="020F0502020204030204" pitchFamily="34" charset="0"/>
                <a:ea typeface="Calibri" panose="020F0502020204030204" pitchFamily="34" charset="0"/>
                <a:cs typeface="Times New Roman" panose="02020603050405020304" pitchFamily="18" charset="0"/>
              </a:rPr>
              <a:t>Bow down and worship the world and all its goodies</a:t>
            </a:r>
          </a:p>
          <a:p>
            <a:pPr marL="285750" indent="-285750">
              <a:buFont typeface="Wingdings" panose="05000000000000000000" pitchFamily="2" charset="2"/>
              <a:buChar char="q"/>
            </a:pPr>
            <a:r>
              <a:rPr lang="en-GB" sz="1800" dirty="0">
                <a:latin typeface="Calibri" panose="020F0502020204030204" pitchFamily="34" charset="0"/>
                <a:ea typeface="Calibri" panose="020F0502020204030204" pitchFamily="34" charset="0"/>
                <a:cs typeface="Times New Roman" panose="02020603050405020304" pitchFamily="18" charset="0"/>
              </a:rPr>
              <a:t>Fruitful soil!</a:t>
            </a:r>
          </a:p>
          <a:p>
            <a:pPr marL="285750" indent="-285750">
              <a:buFont typeface="Wingdings" panose="05000000000000000000" pitchFamily="2" charset="2"/>
              <a:buChar char="q"/>
            </a:pPr>
            <a:r>
              <a:rPr lang="en-GB" sz="1800" dirty="0">
                <a:latin typeface="Calibri" panose="020F0502020204030204" pitchFamily="34" charset="0"/>
                <a:ea typeface="Calibri" panose="020F0502020204030204" pitchFamily="34" charset="0"/>
                <a:cs typeface="Times New Roman" panose="02020603050405020304" pitchFamily="18" charset="0"/>
              </a:rPr>
              <a:t>Jesus says, “Get away Satan, worship God ONLY” (Dt 6:13)</a:t>
            </a:r>
          </a:p>
          <a:p>
            <a:pPr marL="285750" indent="-285750">
              <a:buFont typeface="Wingdings" panose="05000000000000000000" pitchFamily="2" charset="2"/>
              <a:buChar char="q"/>
            </a:pPr>
            <a:r>
              <a:rPr lang="en-GB" sz="1800" dirty="0">
                <a:latin typeface="Calibri" panose="020F0502020204030204" pitchFamily="34" charset="0"/>
                <a:ea typeface="Calibri" panose="020F0502020204030204" pitchFamily="34" charset="0"/>
                <a:cs typeface="Times New Roman" panose="02020603050405020304" pitchFamily="18" charset="0"/>
              </a:rPr>
              <a:t>Paul’s testimony (Philippians 3:4b-8)</a:t>
            </a:r>
          </a:p>
          <a:p>
            <a:pPr algn="ctr"/>
            <a:r>
              <a:rPr lang="en-GB" sz="1800" i="1" dirty="0">
                <a:solidFill>
                  <a:srgbClr val="4472C4"/>
                </a:solidFill>
                <a:effectLst/>
                <a:latin typeface="Segoe UI" panose="020B0502040204020203" pitchFamily="34" charset="0"/>
                <a:ea typeface="Times New Roman" panose="02020603050405020304" pitchFamily="18" charset="0"/>
              </a:rPr>
              <a:t>If someone else thinks they have reasons to put confidence in the flesh, I have more… </a:t>
            </a:r>
            <a:r>
              <a:rPr lang="en-GB" sz="1800" b="1" i="1" baseline="30000" dirty="0">
                <a:solidFill>
                  <a:srgbClr val="4472C4"/>
                </a:solidFill>
                <a:effectLst/>
                <a:latin typeface="Segoe UI" panose="020B0502040204020203" pitchFamily="34" charset="0"/>
                <a:ea typeface="Times New Roman" panose="02020603050405020304" pitchFamily="18" charset="0"/>
              </a:rPr>
              <a:t>7 </a:t>
            </a:r>
            <a:r>
              <a:rPr lang="en-GB" sz="1800" i="1" dirty="0">
                <a:solidFill>
                  <a:srgbClr val="4472C4"/>
                </a:solidFill>
                <a:effectLst/>
                <a:latin typeface="Segoe UI" panose="020B0502040204020203" pitchFamily="34" charset="0"/>
                <a:ea typeface="Times New Roman" panose="02020603050405020304" pitchFamily="18" charset="0"/>
              </a:rPr>
              <a:t>But whatever were gains to me I now consider loss for the sake of Christ. </a:t>
            </a:r>
            <a:r>
              <a:rPr lang="en-GB" sz="1800" b="1" i="1" baseline="30000" dirty="0">
                <a:solidFill>
                  <a:srgbClr val="4472C4"/>
                </a:solidFill>
                <a:effectLst/>
                <a:latin typeface="Segoe UI" panose="020B0502040204020203" pitchFamily="34" charset="0"/>
                <a:ea typeface="Times New Roman" panose="02020603050405020304" pitchFamily="18" charset="0"/>
              </a:rPr>
              <a:t>8 </a:t>
            </a:r>
            <a:r>
              <a:rPr lang="en-GB" sz="1800" i="1" dirty="0">
                <a:solidFill>
                  <a:srgbClr val="4472C4"/>
                </a:solidFill>
                <a:effectLst/>
                <a:latin typeface="Segoe UI" panose="020B0502040204020203" pitchFamily="34" charset="0"/>
                <a:ea typeface="Times New Roman" panose="02020603050405020304" pitchFamily="18" charset="0"/>
              </a:rPr>
              <a:t>What is more, I consider everything a loss because of the surpassing worth of knowing Christ Jesus my Lord, for whose sake I have lost all things. I consider them garbage, that I may gain Christ </a:t>
            </a:r>
            <a:endParaRPr lang="en-GB" sz="1800" dirty="0">
              <a:effectLst/>
              <a:latin typeface="Times New Roman" panose="02020603050405020304" pitchFamily="18" charset="0"/>
              <a:ea typeface="Times New Roman" panose="02020603050405020304" pitchFamily="18" charset="0"/>
            </a:endParaRPr>
          </a:p>
          <a:p>
            <a:pPr marL="285750" indent="-285750">
              <a:buFont typeface="Wingdings" panose="05000000000000000000" pitchFamily="2" charset="2"/>
              <a:buChar char="q"/>
            </a:pP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q"/>
            </a:pPr>
            <a:endParaRPr lang="en-GB" sz="1800" dirty="0">
              <a:effectLst/>
              <a:latin typeface="Rockwell" panose="02060603020205020403" pitchFamily="18"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q"/>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q"/>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2969857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35">
                                            <p:txEl>
                                              <p:pRg st="0" end="0"/>
                                            </p:txEl>
                                          </p:spTgt>
                                        </p:tgtEl>
                                        <p:attrNameLst>
                                          <p:attrName>style.visibility</p:attrName>
                                        </p:attrNameLst>
                                      </p:cBhvr>
                                      <p:to>
                                        <p:strVal val="visible"/>
                                      </p:to>
                                    </p:set>
                                    <p:animEffect transition="in" filter="wipe(left)">
                                      <p:cBhvr>
                                        <p:cTn id="7" dur="500"/>
                                        <p:tgtEl>
                                          <p:spTgt spid="1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35">
                                            <p:txEl>
                                              <p:pRg st="1" end="1"/>
                                            </p:txEl>
                                          </p:spTgt>
                                        </p:tgtEl>
                                        <p:attrNameLst>
                                          <p:attrName>style.visibility</p:attrName>
                                        </p:attrNameLst>
                                      </p:cBhvr>
                                      <p:to>
                                        <p:strVal val="visible"/>
                                      </p:to>
                                    </p:set>
                                    <p:animEffect transition="in" filter="wipe(left)">
                                      <p:cBhvr>
                                        <p:cTn id="12" dur="500"/>
                                        <p:tgtEl>
                                          <p:spTgt spid="1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35">
                                            <p:txEl>
                                              <p:pRg st="2" end="2"/>
                                            </p:txEl>
                                          </p:spTgt>
                                        </p:tgtEl>
                                        <p:attrNameLst>
                                          <p:attrName>style.visibility</p:attrName>
                                        </p:attrNameLst>
                                      </p:cBhvr>
                                      <p:to>
                                        <p:strVal val="visible"/>
                                      </p:to>
                                    </p:set>
                                    <p:animEffect transition="in" filter="wipe(left)">
                                      <p:cBhvr>
                                        <p:cTn id="17" dur="500"/>
                                        <p:tgtEl>
                                          <p:spTgt spid="10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35">
                                            <p:txEl>
                                              <p:pRg st="3" end="3"/>
                                            </p:txEl>
                                          </p:spTgt>
                                        </p:tgtEl>
                                        <p:attrNameLst>
                                          <p:attrName>style.visibility</p:attrName>
                                        </p:attrNameLst>
                                      </p:cBhvr>
                                      <p:to>
                                        <p:strVal val="visible"/>
                                      </p:to>
                                    </p:set>
                                    <p:animEffect transition="in" filter="wipe(left)">
                                      <p:cBhvr>
                                        <p:cTn id="22" dur="500"/>
                                        <p:tgtEl>
                                          <p:spTgt spid="10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35">
                                            <p:txEl>
                                              <p:pRg st="4" end="4"/>
                                            </p:txEl>
                                          </p:spTgt>
                                        </p:tgtEl>
                                        <p:attrNameLst>
                                          <p:attrName>style.visibility</p:attrName>
                                        </p:attrNameLst>
                                      </p:cBhvr>
                                      <p:to>
                                        <p:strVal val="visible"/>
                                      </p:to>
                                    </p:set>
                                    <p:animEffect transition="in" filter="wipe(left)">
                                      <p:cBhvr>
                                        <p:cTn id="27" dur="500"/>
                                        <p:tgtEl>
                                          <p:spTgt spid="10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35">
                                            <p:txEl>
                                              <p:pRg st="5" end="5"/>
                                            </p:txEl>
                                          </p:spTgt>
                                        </p:tgtEl>
                                        <p:attrNameLst>
                                          <p:attrName>style.visibility</p:attrName>
                                        </p:attrNameLst>
                                      </p:cBhvr>
                                      <p:to>
                                        <p:strVal val="visible"/>
                                      </p:to>
                                    </p:set>
                                    <p:animEffect transition="in" filter="wipe(left)">
                                      <p:cBhvr>
                                        <p:cTn id="32" dur="500"/>
                                        <p:tgtEl>
                                          <p:spTgt spid="103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35">
                                            <p:txEl>
                                              <p:pRg st="6" end="6"/>
                                            </p:txEl>
                                          </p:spTgt>
                                        </p:tgtEl>
                                        <p:attrNameLst>
                                          <p:attrName>style.visibility</p:attrName>
                                        </p:attrNameLst>
                                      </p:cBhvr>
                                      <p:to>
                                        <p:strVal val="visible"/>
                                      </p:to>
                                    </p:set>
                                    <p:animEffect transition="in" filter="wipe(left)">
                                      <p:cBhvr>
                                        <p:cTn id="37" dur="500"/>
                                        <p:tgtEl>
                                          <p:spTgt spid="10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descr="Gods411 : How To Say No To Temptation">
            <a:extLst>
              <a:ext uri="{FF2B5EF4-FFF2-40B4-BE49-F238E27FC236}">
                <a16:creationId xmlns:a16="http://schemas.microsoft.com/office/drawing/2014/main" id="{0AB3ADBB-3952-63DE-6551-001E08D6A2E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868144" y="25033"/>
            <a:ext cx="3126718" cy="2032367"/>
          </a:xfrm>
          <a:prstGeom prst="rect">
            <a:avLst/>
          </a:prstGeom>
          <a:solidFill>
            <a:srgbClr val="FFFFFF"/>
          </a:solidFill>
        </p:spPr>
      </p:pic>
      <p:sp>
        <p:nvSpPr>
          <p:cNvPr id="1033" name="Title 1">
            <a:extLst>
              <a:ext uri="{FF2B5EF4-FFF2-40B4-BE49-F238E27FC236}">
                <a16:creationId xmlns:a16="http://schemas.microsoft.com/office/drawing/2014/main" id="{ED8644AB-C0F9-4A44-E21D-E40214997893}"/>
              </a:ext>
            </a:extLst>
          </p:cNvPr>
          <p:cNvSpPr>
            <a:spLocks noGrp="1"/>
          </p:cNvSpPr>
          <p:nvPr>
            <p:ph type="title"/>
          </p:nvPr>
        </p:nvSpPr>
        <p:spPr>
          <a:xfrm>
            <a:off x="532657" y="1490662"/>
            <a:ext cx="5486400" cy="566738"/>
          </a:xfrm>
        </p:spPr>
        <p:txBody>
          <a:bodyPr/>
          <a:lstStyle/>
          <a:p>
            <a:r>
              <a:rPr lang="en-US" dirty="0"/>
              <a:t>The Temptations</a:t>
            </a:r>
          </a:p>
        </p:txBody>
      </p:sp>
      <p:sp>
        <p:nvSpPr>
          <p:cNvPr id="1035" name="Text Placeholder 3">
            <a:extLst>
              <a:ext uri="{FF2B5EF4-FFF2-40B4-BE49-F238E27FC236}">
                <a16:creationId xmlns:a16="http://schemas.microsoft.com/office/drawing/2014/main" id="{0D5E3E99-FEF5-BA70-0C1C-6EB81C690825}"/>
              </a:ext>
            </a:extLst>
          </p:cNvPr>
          <p:cNvSpPr>
            <a:spLocks noGrp="1"/>
          </p:cNvSpPr>
          <p:nvPr>
            <p:ph type="body" sz="half" idx="2"/>
          </p:nvPr>
        </p:nvSpPr>
        <p:spPr>
          <a:xfrm>
            <a:off x="611560" y="2204864"/>
            <a:ext cx="7920880" cy="4536504"/>
          </a:xfrm>
        </p:spPr>
        <p:txBody>
          <a:bodyPr/>
          <a:lstStyle/>
          <a:p>
            <a:r>
              <a:rPr lang="en-US" sz="2000" dirty="0"/>
              <a:t>3. The temptation of Power Possessions</a:t>
            </a:r>
          </a:p>
          <a:p>
            <a:pPr marL="285750" indent="-285750">
              <a:buFont typeface="Wingdings" panose="05000000000000000000" pitchFamily="2" charset="2"/>
              <a:buChar char="q"/>
            </a:pPr>
            <a:r>
              <a:rPr lang="en-GB" sz="1800" dirty="0">
                <a:effectLst/>
                <a:latin typeface="Calibri" panose="020F0502020204030204" pitchFamily="34" charset="0"/>
                <a:ea typeface="Calibri" panose="020F0502020204030204" pitchFamily="34" charset="0"/>
                <a:cs typeface="Times New Roman" panose="02020603050405020304" pitchFamily="18" charset="0"/>
              </a:rPr>
              <a:t>A crown without the cross</a:t>
            </a:r>
          </a:p>
          <a:p>
            <a:pPr marL="285750" indent="-285750">
              <a:buFont typeface="Wingdings" panose="05000000000000000000" pitchFamily="2" charset="2"/>
              <a:buChar char="q"/>
            </a:pPr>
            <a:r>
              <a:rPr lang="en-GB" sz="1800" dirty="0">
                <a:latin typeface="Calibri" panose="020F0502020204030204" pitchFamily="34" charset="0"/>
                <a:ea typeface="Calibri" panose="020F0502020204030204" pitchFamily="34" charset="0"/>
                <a:cs typeface="Times New Roman" panose="02020603050405020304" pitchFamily="18" charset="0"/>
              </a:rPr>
              <a:t>Bow down and worship the world and all its goodies</a:t>
            </a:r>
          </a:p>
          <a:p>
            <a:pPr marL="285750" indent="-285750">
              <a:buFont typeface="Wingdings" panose="05000000000000000000" pitchFamily="2" charset="2"/>
              <a:buChar char="q"/>
            </a:pPr>
            <a:r>
              <a:rPr lang="en-GB" sz="1800" dirty="0">
                <a:latin typeface="Calibri" panose="020F0502020204030204" pitchFamily="34" charset="0"/>
                <a:ea typeface="Calibri" panose="020F0502020204030204" pitchFamily="34" charset="0"/>
                <a:cs typeface="Times New Roman" panose="02020603050405020304" pitchFamily="18" charset="0"/>
              </a:rPr>
              <a:t>Fruitful soil!</a:t>
            </a:r>
          </a:p>
          <a:p>
            <a:pPr marL="285750" indent="-285750">
              <a:buFont typeface="Wingdings" panose="05000000000000000000" pitchFamily="2" charset="2"/>
              <a:buChar char="q"/>
            </a:pPr>
            <a:r>
              <a:rPr lang="en-GB" sz="1800" dirty="0">
                <a:latin typeface="Calibri" panose="020F0502020204030204" pitchFamily="34" charset="0"/>
                <a:ea typeface="Calibri" panose="020F0502020204030204" pitchFamily="34" charset="0"/>
                <a:cs typeface="Times New Roman" panose="02020603050405020304" pitchFamily="18" charset="0"/>
              </a:rPr>
              <a:t>Jesus says, “Get away Satan, worship God ONLY” (Dt 6:13)</a:t>
            </a:r>
          </a:p>
          <a:p>
            <a:pPr marL="285750" indent="-285750">
              <a:buFont typeface="Wingdings" panose="05000000000000000000" pitchFamily="2" charset="2"/>
              <a:buChar char="q"/>
            </a:pPr>
            <a:r>
              <a:rPr lang="en-GB" sz="1800" dirty="0">
                <a:latin typeface="Calibri" panose="020F0502020204030204" pitchFamily="34" charset="0"/>
                <a:ea typeface="Calibri" panose="020F0502020204030204" pitchFamily="34" charset="0"/>
                <a:cs typeface="Times New Roman" panose="02020603050405020304" pitchFamily="18" charset="0"/>
              </a:rPr>
              <a:t>Paul’s testimony (Philippians 4:12-19 abbreviated)</a:t>
            </a:r>
          </a:p>
          <a:p>
            <a:pPr algn="ctr"/>
            <a:r>
              <a:rPr lang="en-GB" sz="1800" i="1" dirty="0">
                <a:solidFill>
                  <a:srgbClr val="4472C4"/>
                </a:solidFill>
                <a:effectLst/>
                <a:latin typeface="Segoe UI" panose="020B0502040204020203" pitchFamily="34" charset="0"/>
                <a:ea typeface="Times New Roman" panose="02020603050405020304" pitchFamily="18" charset="0"/>
              </a:rPr>
              <a:t>I know what it is to be in need, and I know what it is to have plenty. I have learned the secret of being content in any and every situation, whether well fed or hungry, whether living in plenty or in want. </a:t>
            </a:r>
            <a:r>
              <a:rPr lang="en-GB" sz="1800" b="1" i="1" baseline="30000" dirty="0">
                <a:solidFill>
                  <a:srgbClr val="4472C4"/>
                </a:solidFill>
                <a:effectLst/>
                <a:latin typeface="Segoe UI" panose="020B0502040204020203" pitchFamily="34" charset="0"/>
                <a:ea typeface="Times New Roman" panose="02020603050405020304" pitchFamily="18" charset="0"/>
              </a:rPr>
              <a:t>13 </a:t>
            </a:r>
            <a:r>
              <a:rPr lang="en-GB" sz="1800" i="1" dirty="0">
                <a:solidFill>
                  <a:srgbClr val="4472C4"/>
                </a:solidFill>
                <a:effectLst/>
                <a:latin typeface="Segoe UI" panose="020B0502040204020203" pitchFamily="34" charset="0"/>
                <a:ea typeface="Times New Roman" panose="02020603050405020304" pitchFamily="18" charset="0"/>
              </a:rPr>
              <a:t>I can do all this through him who gives me strength…</a:t>
            </a:r>
            <a:r>
              <a:rPr lang="en-GB" sz="1800" b="1" i="1" baseline="30000" dirty="0">
                <a:solidFill>
                  <a:srgbClr val="4472C4"/>
                </a:solidFill>
                <a:effectLst/>
                <a:latin typeface="Segoe UI" panose="020B0502040204020203" pitchFamily="34" charset="0"/>
                <a:ea typeface="Times New Roman" panose="02020603050405020304" pitchFamily="18" charset="0"/>
              </a:rPr>
              <a:t> 19 </a:t>
            </a:r>
            <a:r>
              <a:rPr lang="en-GB" sz="1800" i="1" dirty="0">
                <a:solidFill>
                  <a:srgbClr val="4472C4"/>
                </a:solidFill>
                <a:effectLst/>
                <a:latin typeface="Segoe UI" panose="020B0502040204020203" pitchFamily="34" charset="0"/>
                <a:ea typeface="Times New Roman" panose="02020603050405020304" pitchFamily="18" charset="0"/>
              </a:rPr>
              <a:t>And my God will meet all your needs according to the riches of his glory in Christ Jesus.</a:t>
            </a:r>
            <a:endParaRPr lang="en-GB" sz="1800" dirty="0">
              <a:effectLst/>
              <a:latin typeface="Times New Roman" panose="02020603050405020304" pitchFamily="18" charset="0"/>
              <a:ea typeface="Times New Roman" panose="02020603050405020304" pitchFamily="18" charset="0"/>
            </a:endParaRPr>
          </a:p>
          <a:p>
            <a:pPr marL="285750" indent="-285750">
              <a:buFont typeface="Wingdings" panose="05000000000000000000" pitchFamily="2" charset="2"/>
              <a:buChar char="q"/>
            </a:pPr>
            <a:r>
              <a:rPr lang="en-GB" sz="1800" dirty="0">
                <a:latin typeface="Calibri" panose="020F0502020204030204" pitchFamily="34" charset="0"/>
                <a:ea typeface="Calibri" panose="020F0502020204030204" pitchFamily="34" charset="0"/>
                <a:cs typeface="Times New Roman" panose="02020603050405020304" pitchFamily="18" charset="0"/>
              </a:rPr>
              <a:t>James’ challenge (James 4:7)</a:t>
            </a:r>
          </a:p>
          <a:p>
            <a:pPr algn="ctr"/>
            <a:r>
              <a:rPr lang="en-GB" sz="1800" i="1" dirty="0">
                <a:solidFill>
                  <a:srgbClr val="4472C4"/>
                </a:solidFill>
                <a:effectLst/>
                <a:latin typeface="Segoe UI" panose="020B0502040204020203" pitchFamily="34" charset="0"/>
                <a:ea typeface="Calibri" panose="020F0502020204030204" pitchFamily="34" charset="0"/>
                <a:cs typeface="Times New Roman" panose="02020603050405020304" pitchFamily="18" charset="0"/>
              </a:rPr>
              <a:t>Submit yourselves, then, to God. Resist the devil, and he will flee from you.</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q"/>
            </a:pP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q"/>
            </a:pPr>
            <a:endParaRPr lang="en-GB" sz="1800" dirty="0">
              <a:effectLst/>
              <a:latin typeface="Rockwell" panose="02060603020205020403" pitchFamily="18"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q"/>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q"/>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2819244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descr="Gods411 : How To Say No To Temptation">
            <a:extLst>
              <a:ext uri="{FF2B5EF4-FFF2-40B4-BE49-F238E27FC236}">
                <a16:creationId xmlns:a16="http://schemas.microsoft.com/office/drawing/2014/main" id="{0AB3ADBB-3952-63DE-6551-001E08D6A2E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868144" y="25033"/>
            <a:ext cx="3126718" cy="2032367"/>
          </a:xfrm>
          <a:prstGeom prst="rect">
            <a:avLst/>
          </a:prstGeom>
          <a:solidFill>
            <a:srgbClr val="FFFFFF"/>
          </a:solidFill>
        </p:spPr>
      </p:pic>
      <p:sp>
        <p:nvSpPr>
          <p:cNvPr id="1033" name="Title 1">
            <a:extLst>
              <a:ext uri="{FF2B5EF4-FFF2-40B4-BE49-F238E27FC236}">
                <a16:creationId xmlns:a16="http://schemas.microsoft.com/office/drawing/2014/main" id="{ED8644AB-C0F9-4A44-E21D-E40214997893}"/>
              </a:ext>
            </a:extLst>
          </p:cNvPr>
          <p:cNvSpPr>
            <a:spLocks noGrp="1"/>
          </p:cNvSpPr>
          <p:nvPr>
            <p:ph type="title"/>
          </p:nvPr>
        </p:nvSpPr>
        <p:spPr>
          <a:xfrm>
            <a:off x="532657" y="1490662"/>
            <a:ext cx="5486400" cy="566738"/>
          </a:xfrm>
        </p:spPr>
        <p:txBody>
          <a:bodyPr/>
          <a:lstStyle/>
          <a:p>
            <a:r>
              <a:rPr lang="en-US" dirty="0"/>
              <a:t>Until the ‘Next Time’</a:t>
            </a:r>
          </a:p>
        </p:txBody>
      </p:sp>
      <p:sp>
        <p:nvSpPr>
          <p:cNvPr id="1035" name="Text Placeholder 3">
            <a:extLst>
              <a:ext uri="{FF2B5EF4-FFF2-40B4-BE49-F238E27FC236}">
                <a16:creationId xmlns:a16="http://schemas.microsoft.com/office/drawing/2014/main" id="{0D5E3E99-FEF5-BA70-0C1C-6EB81C690825}"/>
              </a:ext>
            </a:extLst>
          </p:cNvPr>
          <p:cNvSpPr>
            <a:spLocks noGrp="1"/>
          </p:cNvSpPr>
          <p:nvPr>
            <p:ph type="body" sz="half" idx="2"/>
          </p:nvPr>
        </p:nvSpPr>
        <p:spPr>
          <a:xfrm>
            <a:off x="611560" y="2204864"/>
            <a:ext cx="7920880" cy="4536504"/>
          </a:xfrm>
        </p:spPr>
        <p:txBody>
          <a:bodyPr/>
          <a:lstStyle/>
          <a:p>
            <a:r>
              <a:rPr lang="en-US" sz="2000" dirty="0"/>
              <a:t>Round 1 to Jesus but it’s a war! There are lots of skirmishes to come culminating at Calvary, the decisive blow to Satan.</a:t>
            </a:r>
          </a:p>
          <a:p>
            <a:endParaRPr lang="en-US" sz="2000" dirty="0"/>
          </a:p>
          <a:p>
            <a:r>
              <a:rPr lang="en-US" sz="2000" dirty="0"/>
              <a:t>Jesus was not primarily an example to follow but was tempted in the wilderness as our Saviour</a:t>
            </a:r>
          </a:p>
          <a:p>
            <a:pPr algn="ctr"/>
            <a:r>
              <a:rPr lang="en-GB" sz="1800" i="1" dirty="0">
                <a:solidFill>
                  <a:srgbClr val="0070C0"/>
                </a:solidFill>
                <a:effectLst/>
                <a:latin typeface="Calibri" panose="020F0502020204030204" pitchFamily="34" charset="0"/>
                <a:ea typeface="Calibri" panose="020F0502020204030204" pitchFamily="34" charset="0"/>
              </a:rPr>
              <a:t>“His victory in the desert becomes ours, and so we are no longer slaves to sin, unable to resist temptation. We fight against the allure of sin by going to Jesus in faith and prayer, knowing that the One who fought the tempter on our behalf is with us in our time of need.”</a:t>
            </a:r>
          </a:p>
          <a:p>
            <a:pPr algn="ctr"/>
            <a:r>
              <a:rPr lang="en-GB" sz="1800" i="1" dirty="0">
                <a:solidFill>
                  <a:srgbClr val="0070C0"/>
                </a:solidFill>
                <a:latin typeface="Calibri" panose="020F0502020204030204" pitchFamily="34" charset="0"/>
                <a:ea typeface="Calibri" panose="020F0502020204030204" pitchFamily="34" charset="0"/>
              </a:rPr>
              <a:t>(Mike Mckinley)</a:t>
            </a:r>
            <a:endParaRPr lang="en-US" sz="2000" i="1" dirty="0">
              <a:solidFill>
                <a:srgbClr val="0070C0"/>
              </a:solidFill>
            </a:endParaRPr>
          </a:p>
          <a:p>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q"/>
            </a:pPr>
            <a:endParaRPr lang="en-GB" sz="1800" dirty="0">
              <a:effectLst/>
              <a:latin typeface="Rockwell" panose="02060603020205020403" pitchFamily="18"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q"/>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q"/>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2115059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35">
                                            <p:txEl>
                                              <p:pRg st="0" end="0"/>
                                            </p:txEl>
                                          </p:spTgt>
                                        </p:tgtEl>
                                        <p:attrNameLst>
                                          <p:attrName>style.visibility</p:attrName>
                                        </p:attrNameLst>
                                      </p:cBhvr>
                                      <p:to>
                                        <p:strVal val="visible"/>
                                      </p:to>
                                    </p:set>
                                    <p:animEffect transition="in" filter="wipe(left)">
                                      <p:cBhvr>
                                        <p:cTn id="7" dur="500"/>
                                        <p:tgtEl>
                                          <p:spTgt spid="1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35">
                                            <p:txEl>
                                              <p:pRg st="2" end="2"/>
                                            </p:txEl>
                                          </p:spTgt>
                                        </p:tgtEl>
                                        <p:attrNameLst>
                                          <p:attrName>style.visibility</p:attrName>
                                        </p:attrNameLst>
                                      </p:cBhvr>
                                      <p:to>
                                        <p:strVal val="visible"/>
                                      </p:to>
                                    </p:set>
                                    <p:animEffect transition="in" filter="wipe(left)">
                                      <p:cBhvr>
                                        <p:cTn id="12" dur="500"/>
                                        <p:tgtEl>
                                          <p:spTgt spid="103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35">
                                            <p:txEl>
                                              <p:pRg st="3" end="3"/>
                                            </p:txEl>
                                          </p:spTgt>
                                        </p:tgtEl>
                                        <p:attrNameLst>
                                          <p:attrName>style.visibility</p:attrName>
                                        </p:attrNameLst>
                                      </p:cBhvr>
                                      <p:to>
                                        <p:strVal val="visible"/>
                                      </p:to>
                                    </p:set>
                                    <p:animEffect transition="in" filter="wipe(left)">
                                      <p:cBhvr>
                                        <p:cTn id="17" dur="500"/>
                                        <p:tgtEl>
                                          <p:spTgt spid="103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35">
                                            <p:txEl>
                                              <p:pRg st="4" end="4"/>
                                            </p:txEl>
                                          </p:spTgt>
                                        </p:tgtEl>
                                        <p:attrNameLst>
                                          <p:attrName>style.visibility</p:attrName>
                                        </p:attrNameLst>
                                      </p:cBhvr>
                                      <p:to>
                                        <p:strVal val="visible"/>
                                      </p:to>
                                    </p:set>
                                    <p:animEffect transition="in" filter="wipe(left)">
                                      <p:cBhvr>
                                        <p:cTn id="22" dur="500"/>
                                        <p:tgtEl>
                                          <p:spTgt spid="10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 grpId="0" build="p"/>
    </p:bldLst>
  </p:timing>
</p:sld>
</file>

<file path=ppt/theme/theme1.xml><?xml version="1.0" encoding="utf-8"?>
<a:theme xmlns:a="http://schemas.openxmlformats.org/drawingml/2006/main" name="Pixel">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3640</TotalTime>
  <Words>1053</Words>
  <Application>Microsoft Office PowerPoint</Application>
  <PresentationFormat>On-screen Show (4:3)</PresentationFormat>
  <Paragraphs>85</Paragraphs>
  <Slides>8</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Arial Black</vt:lpstr>
      <vt:lpstr>Calibri</vt:lpstr>
      <vt:lpstr>Imprint MT Shadow</vt:lpstr>
      <vt:lpstr>Rockwell</vt:lpstr>
      <vt:lpstr>Segoe UI</vt:lpstr>
      <vt:lpstr>Times New Roman</vt:lpstr>
      <vt:lpstr>Wingdings</vt:lpstr>
      <vt:lpstr>Pixel</vt:lpstr>
      <vt:lpstr>PowerPoint Presentation</vt:lpstr>
      <vt:lpstr>Introduction</vt:lpstr>
      <vt:lpstr>Introduction</vt:lpstr>
      <vt:lpstr>The Temptations</vt:lpstr>
      <vt:lpstr>The Temptations</vt:lpstr>
      <vt:lpstr>The Temptations</vt:lpstr>
      <vt:lpstr>The Temptations</vt:lpstr>
      <vt:lpstr>Until the ‘Next Time’</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Nigel Hoad</cp:lastModifiedBy>
  <cp:revision>400</cp:revision>
  <cp:lastPrinted>2012-03-18T15:33:20Z</cp:lastPrinted>
  <dcterms:created xsi:type="dcterms:W3CDTF">2008-03-04T16:42:50Z</dcterms:created>
  <dcterms:modified xsi:type="dcterms:W3CDTF">2023-04-19T15:00:46Z</dcterms:modified>
</cp:coreProperties>
</file>