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3" r:id="rId4"/>
  </p:sldMasterIdLst>
  <p:notesMasterIdLst>
    <p:notesMasterId r:id="rId15"/>
  </p:notesMasterIdLst>
  <p:handoutMasterIdLst>
    <p:handoutMasterId r:id="rId16"/>
  </p:handoutMasterIdLst>
  <p:sldIdLst>
    <p:sldId id="310" r:id="rId5"/>
    <p:sldId id="307" r:id="rId6"/>
    <p:sldId id="312" r:id="rId7"/>
    <p:sldId id="313" r:id="rId8"/>
    <p:sldId id="314" r:id="rId9"/>
    <p:sldId id="315" r:id="rId10"/>
    <p:sldId id="316" r:id="rId11"/>
    <p:sldId id="317" r:id="rId12"/>
    <p:sldId id="318" r:id="rId13"/>
    <p:sldId id="319" r:id="rId14"/>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902" autoAdjust="0"/>
  </p:normalViewPr>
  <p:slideViewPr>
    <p:cSldViewPr snapToGrid="0">
      <p:cViewPr varScale="1">
        <p:scale>
          <a:sx n="111" d="100"/>
          <a:sy n="111" d="100"/>
        </p:scale>
        <p:origin x="594" y="96"/>
      </p:cViewPr>
      <p:guideLst/>
    </p:cSldViewPr>
  </p:slideViewPr>
  <p:outlineViewPr>
    <p:cViewPr>
      <p:scale>
        <a:sx n="33" d="100"/>
        <a:sy n="33" d="100"/>
      </p:scale>
      <p:origin x="0" y="-97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54ECD4-C204-48D1-AD5F-745C8B6B9F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C4E3AB7-0ECF-421F-921A-6288C872CB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FA1535-9615-47DE-AA1C-D211EFC32F84}" type="datetime1">
              <a:rPr lang="en-GB" smtClean="0"/>
              <a:t>30/12/2023</a:t>
            </a:fld>
            <a:endParaRPr lang="en-GB"/>
          </a:p>
        </p:txBody>
      </p:sp>
      <p:sp>
        <p:nvSpPr>
          <p:cNvPr id="4" name="Footer Placeholder 3">
            <a:extLst>
              <a:ext uri="{FF2B5EF4-FFF2-40B4-BE49-F238E27FC236}">
                <a16:creationId xmlns:a16="http://schemas.microsoft.com/office/drawing/2014/main" id="{7FC020C0-36AB-4A77-A03F-AC25B91606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F9D6C3D-5A1C-4403-A396-74F0A03041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14E1D4-42DD-4E4E-821B-0346F789BBBC}" type="slidenum">
              <a:rPr lang="en-GB" smtClean="0"/>
              <a:t>‹#›</a:t>
            </a:fld>
            <a:endParaRPr lang="en-GB"/>
          </a:p>
        </p:txBody>
      </p:sp>
    </p:spTree>
    <p:extLst>
      <p:ext uri="{BB962C8B-B14F-4D97-AF65-F5344CB8AC3E}">
        <p14:creationId xmlns:p14="http://schemas.microsoft.com/office/powerpoint/2010/main" val="17555227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6762C6B-0980-48E9-870F-2BD7181A7BF9}" type="datetime1">
              <a:rPr lang="en-GB" smtClean="0"/>
              <a:t>30/12/2023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DC92804-03A6-47F6-A893-4DDB8903A808}" type="slidenum">
              <a:rPr lang="en-GB" smtClean="0"/>
              <a:t>‹#›</a:t>
            </a:fld>
            <a:endParaRPr lang="en-GB"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0DC92804-03A6-47F6-A893-4DDB8903A808}" type="slidenum">
              <a:rPr lang="en-GB" smtClean="0"/>
              <a:t>1</a:t>
            </a:fld>
            <a:endParaRPr lang="en-GB" dirty="0"/>
          </a:p>
        </p:txBody>
      </p:sp>
      <p:sp>
        <p:nvSpPr>
          <p:cNvPr id="5" name="Date Placeholder 4">
            <a:extLst>
              <a:ext uri="{FF2B5EF4-FFF2-40B4-BE49-F238E27FC236}">
                <a16:creationId xmlns:a16="http://schemas.microsoft.com/office/drawing/2014/main" id="{76CFE2A3-B611-4763-89C7-5FC690BC243E}"/>
              </a:ext>
            </a:extLst>
          </p:cNvPr>
          <p:cNvSpPr>
            <a:spLocks noGrp="1"/>
          </p:cNvSpPr>
          <p:nvPr>
            <p:ph type="dt" idx="1"/>
          </p:nvPr>
        </p:nvSpPr>
        <p:spPr/>
        <p:txBody>
          <a:bodyPr/>
          <a:lstStyle/>
          <a:p>
            <a:pPr rtl="0"/>
            <a:fld id="{AB950707-849C-431F-8ACD-96D709B54EF9}" type="datetime1">
              <a:rPr lang="en-GB" smtClean="0"/>
              <a:t>30/12/2023</a:t>
            </a:fld>
            <a:endParaRPr lang="en-GB" dirty="0"/>
          </a:p>
        </p:txBody>
      </p:sp>
    </p:spTree>
    <p:extLst>
      <p:ext uri="{BB962C8B-B14F-4D97-AF65-F5344CB8AC3E}">
        <p14:creationId xmlns:p14="http://schemas.microsoft.com/office/powerpoint/2010/main" val="709600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3AFB24-9188-4C0A-A512-E59E6F17DCAF}"/>
              </a:ext>
              <a:ext uri="{C183D7F6-B498-43B3-948B-1728B52AA6E4}">
                <adec:decorative xmlns:adec="http://schemas.microsoft.com/office/drawing/2017/decorative" val="1"/>
              </a:ext>
            </a:extLst>
          </p:cNvPr>
          <p:cNvSpPr/>
          <p:nvPr userDrawn="1"/>
        </p:nvSpPr>
        <p:spPr>
          <a:xfrm rot="10800000">
            <a:off x="4565" y="4294290"/>
            <a:ext cx="12188952" cy="258686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 name="Rectangle 5">
            <a:extLst>
              <a:ext uri="{FF2B5EF4-FFF2-40B4-BE49-F238E27FC236}">
                <a16:creationId xmlns:a16="http://schemas.microsoft.com/office/drawing/2014/main" id="{14D31D73-6FE4-4E4B-8D0B-E55FABBFA92B}"/>
              </a:ext>
              <a:ext uri="{C183D7F6-B498-43B3-948B-1728B52AA6E4}">
                <adec:decorative xmlns:adec="http://schemas.microsoft.com/office/drawing/2017/decorative" val="1"/>
              </a:ext>
            </a:extLst>
          </p:cNvPr>
          <p:cNvSpPr/>
          <p:nvPr userDrawn="1"/>
        </p:nvSpPr>
        <p:spPr>
          <a:xfrm rot="10800000">
            <a:off x="1524" y="4294290"/>
            <a:ext cx="12188952" cy="258686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 name="Title 1">
            <a:extLst>
              <a:ext uri="{FF2B5EF4-FFF2-40B4-BE49-F238E27FC236}">
                <a16:creationId xmlns:a16="http://schemas.microsoft.com/office/drawing/2014/main" id="{39A9F4D9-AE67-4B73-8B27-FD437564D7A6}"/>
              </a:ext>
            </a:extLst>
          </p:cNvPr>
          <p:cNvSpPr>
            <a:spLocks noGrp="1"/>
          </p:cNvSpPr>
          <p:nvPr>
            <p:ph type="ctrTitle"/>
          </p:nvPr>
        </p:nvSpPr>
        <p:spPr>
          <a:xfrm>
            <a:off x="422899" y="4476329"/>
            <a:ext cx="6467547" cy="1558680"/>
          </a:xfrm>
        </p:spPr>
        <p:txBody>
          <a:bodyPr rtlCol="0" anchor="ctr" anchorCtr="0">
            <a:normAutofit/>
          </a:bodyPr>
          <a:lstStyle/>
          <a:p>
            <a:pPr algn="l" rtl="0">
              <a:lnSpc>
                <a:spcPts val="5800"/>
              </a:lnSpc>
            </a:pPr>
            <a:r>
              <a:rPr lang="en-US" sz="4800"/>
              <a:t>Click to edit Master title style</a:t>
            </a:r>
            <a:endParaRPr lang="en-GB" sz="4800" dirty="0"/>
          </a:p>
        </p:txBody>
      </p:sp>
      <p:sp>
        <p:nvSpPr>
          <p:cNvPr id="8" name="Subtitle 24">
            <a:extLst>
              <a:ext uri="{FF2B5EF4-FFF2-40B4-BE49-F238E27FC236}">
                <a16:creationId xmlns:a16="http://schemas.microsoft.com/office/drawing/2014/main" id="{2A23FDD6-741A-4F02-B44B-70D85FCF5325}"/>
              </a:ext>
            </a:extLst>
          </p:cNvPr>
          <p:cNvSpPr>
            <a:spLocks noGrp="1"/>
          </p:cNvSpPr>
          <p:nvPr>
            <p:ph type="subTitle" idx="1"/>
          </p:nvPr>
        </p:nvSpPr>
        <p:spPr>
          <a:xfrm>
            <a:off x="7096924" y="4476328"/>
            <a:ext cx="4046957" cy="1558673"/>
          </a:xfrm>
        </p:spPr>
        <p:txBody>
          <a:bodyPr rtlCol="0" anchor="ctr">
            <a:normAutofit/>
          </a:bodyPr>
          <a:lstStyle>
            <a:lvl1pPr>
              <a:buNone/>
              <a:defRPr/>
            </a:lvl1pPr>
          </a:lstStyle>
          <a:p>
            <a:pPr algn="l" rtl="0">
              <a:lnSpc>
                <a:spcPts val="3200"/>
              </a:lnSpc>
            </a:pPr>
            <a:r>
              <a:rPr lang="en-US" sz="2200"/>
              <a:t>Click to edit Master subtitle style</a:t>
            </a:r>
            <a:endParaRPr lang="en-GB" sz="2200" dirty="0"/>
          </a:p>
        </p:txBody>
      </p:sp>
      <p:sp>
        <p:nvSpPr>
          <p:cNvPr id="11" name="Picture Placeholder 10">
            <a:extLst>
              <a:ext uri="{FF2B5EF4-FFF2-40B4-BE49-F238E27FC236}">
                <a16:creationId xmlns:a16="http://schemas.microsoft.com/office/drawing/2014/main" id="{8942B78C-790E-4881-96BA-169A876C67F3}"/>
              </a:ext>
            </a:extLst>
          </p:cNvPr>
          <p:cNvSpPr>
            <a:spLocks noGrp="1"/>
          </p:cNvSpPr>
          <p:nvPr>
            <p:ph type="pic" sz="quarter" idx="13"/>
          </p:nvPr>
        </p:nvSpPr>
        <p:spPr>
          <a:xfrm>
            <a:off x="1524" y="0"/>
            <a:ext cx="12188952" cy="4271133"/>
          </a:xfrm>
          <a:solidFill>
            <a:schemeClr val="accent3"/>
          </a:solidFill>
        </p:spPr>
        <p:txBody>
          <a:bodyPr rtlCol="0"/>
          <a:lstStyle/>
          <a:p>
            <a:pPr rtl="0"/>
            <a:r>
              <a:rPr lang="en-US"/>
              <a:t>Click icon to add picture</a:t>
            </a:r>
            <a:endParaRPr lang="en-GB" dirty="0"/>
          </a:p>
        </p:txBody>
      </p:sp>
      <p:sp>
        <p:nvSpPr>
          <p:cNvPr id="9" name="Rectangle 8">
            <a:extLst>
              <a:ext uri="{FF2B5EF4-FFF2-40B4-BE49-F238E27FC236}">
                <a16:creationId xmlns:a16="http://schemas.microsoft.com/office/drawing/2014/main" id="{92381543-EC92-42BD-A142-81963D4273D5}"/>
              </a:ext>
              <a:ext uri="{C183D7F6-B498-43B3-948B-1728B52AA6E4}">
                <adec:decorative xmlns:adec="http://schemas.microsoft.com/office/drawing/2017/decorative" val="1"/>
              </a:ext>
            </a:extLst>
          </p:cNvPr>
          <p:cNvSpPr/>
          <p:nvPr userDrawn="1"/>
        </p:nvSpPr>
        <p:spPr>
          <a:xfrm rot="10800000">
            <a:off x="11494040" y="4274977"/>
            <a:ext cx="699477" cy="189880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46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7BDB087A-3DA7-4017-A5B1-F130DC91FB35}"/>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dirty="0"/>
          </a:p>
        </p:txBody>
      </p:sp>
      <p:sp>
        <p:nvSpPr>
          <p:cNvPr id="7" name="Rectangle 6">
            <a:extLst>
              <a:ext uri="{FF2B5EF4-FFF2-40B4-BE49-F238E27FC236}">
                <a16:creationId xmlns:a16="http://schemas.microsoft.com/office/drawing/2014/main" id="{BAF5A401-D6B7-4962-876B-5DB5840E4F93}"/>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8" name="Title 1">
            <a:extLst>
              <a:ext uri="{FF2B5EF4-FFF2-40B4-BE49-F238E27FC236}">
                <a16:creationId xmlns:a16="http://schemas.microsoft.com/office/drawing/2014/main" id="{9B907326-D737-439C-9190-476F49A50994}"/>
              </a:ext>
            </a:extLst>
          </p:cNvPr>
          <p:cNvSpPr>
            <a:spLocks noGrp="1"/>
          </p:cNvSpPr>
          <p:nvPr>
            <p:ph type="title"/>
          </p:nvPr>
        </p:nvSpPr>
        <p:spPr>
          <a:xfrm>
            <a:off x="422145" y="539496"/>
            <a:ext cx="4907908" cy="2640432"/>
          </a:xfrm>
        </p:spPr>
        <p:txBody>
          <a:bodyPr rtlCol="0" anchor="t">
            <a:normAutofit/>
          </a:bodyPr>
          <a:lstStyle/>
          <a:p>
            <a:pPr rtl="0"/>
            <a:r>
              <a:rPr lang="en-US" sz="4800">
                <a:solidFill>
                  <a:schemeClr val="tx1"/>
                </a:solidFill>
              </a:rPr>
              <a:t>Click to edit Master title style</a:t>
            </a:r>
            <a:endParaRPr lang="en-GB" sz="4800" dirty="0">
              <a:solidFill>
                <a:schemeClr val="tx1"/>
              </a:solidFill>
            </a:endParaRPr>
          </a:p>
        </p:txBody>
      </p:sp>
      <p:sp>
        <p:nvSpPr>
          <p:cNvPr id="9" name="Content Placeholder 2">
            <a:extLst>
              <a:ext uri="{FF2B5EF4-FFF2-40B4-BE49-F238E27FC236}">
                <a16:creationId xmlns:a16="http://schemas.microsoft.com/office/drawing/2014/main" id="{00B68F67-401D-47DB-8256-A99FC6E99F6C}"/>
              </a:ext>
            </a:extLst>
          </p:cNvPr>
          <p:cNvSpPr>
            <a:spLocks noGrp="1"/>
          </p:cNvSpPr>
          <p:nvPr>
            <p:ph idx="1"/>
          </p:nvPr>
        </p:nvSpPr>
        <p:spPr>
          <a:xfrm>
            <a:off x="5583401" y="539496"/>
            <a:ext cx="4956417" cy="2640432"/>
          </a:xfrm>
        </p:spPr>
        <p:txBody>
          <a:bodyPr rtlCol="0" anchor="t" anchorCtr="0">
            <a:normAutofit/>
          </a:bodyPr>
          <a:lstStyle>
            <a:lvl1pPr marL="0" indent="0">
              <a:buNone/>
              <a:defRPr/>
            </a:lvl1pPr>
          </a:lstStyle>
          <a:p>
            <a:pPr lvl="0" rtl="0">
              <a:lnSpc>
                <a:spcPts val="2800"/>
              </a:lnSpc>
            </a:pPr>
            <a:r>
              <a:rPr lang="en-US" sz="1800">
                <a:solidFill>
                  <a:schemeClr val="tx1"/>
                </a:solidFill>
              </a:rPr>
              <a:t>Click to edit Master text styles</a:t>
            </a:r>
          </a:p>
        </p:txBody>
      </p:sp>
      <p:sp>
        <p:nvSpPr>
          <p:cNvPr id="15" name="Picture Placeholder 14">
            <a:extLst>
              <a:ext uri="{FF2B5EF4-FFF2-40B4-BE49-F238E27FC236}">
                <a16:creationId xmlns:a16="http://schemas.microsoft.com/office/drawing/2014/main" id="{7F752DB1-6A0B-4783-9C40-800940EAFCFE}"/>
              </a:ext>
            </a:extLst>
          </p:cNvPr>
          <p:cNvSpPr>
            <a:spLocks noGrp="1"/>
          </p:cNvSpPr>
          <p:nvPr>
            <p:ph type="pic" sz="quarter" idx="13"/>
          </p:nvPr>
        </p:nvSpPr>
        <p:spPr>
          <a:xfrm>
            <a:off x="420624" y="3355848"/>
            <a:ext cx="5230368" cy="2816352"/>
          </a:xfrm>
          <a:solidFill>
            <a:schemeClr val="accent3"/>
          </a:solidFill>
        </p:spPr>
        <p:txBody>
          <a:bodyPr rtlCol="0"/>
          <a:lstStyle/>
          <a:p>
            <a:pPr rtl="0"/>
            <a:r>
              <a:rPr lang="en-US"/>
              <a:t>Click icon to add picture</a:t>
            </a:r>
            <a:endParaRPr lang="en-GB" dirty="0"/>
          </a:p>
        </p:txBody>
      </p:sp>
      <p:sp>
        <p:nvSpPr>
          <p:cNvPr id="16" name="Picture Placeholder 14">
            <a:extLst>
              <a:ext uri="{FF2B5EF4-FFF2-40B4-BE49-F238E27FC236}">
                <a16:creationId xmlns:a16="http://schemas.microsoft.com/office/drawing/2014/main" id="{4F09D8BB-76EC-4BB5-8860-21FBB2990A2D}"/>
              </a:ext>
            </a:extLst>
          </p:cNvPr>
          <p:cNvSpPr>
            <a:spLocks noGrp="1"/>
          </p:cNvSpPr>
          <p:nvPr>
            <p:ph type="pic" sz="quarter" idx="14"/>
          </p:nvPr>
        </p:nvSpPr>
        <p:spPr>
          <a:xfrm>
            <a:off x="5650992" y="3355848"/>
            <a:ext cx="5843016" cy="2816352"/>
          </a:xfrm>
          <a:solidFill>
            <a:schemeClr val="accent3"/>
          </a:solidFill>
        </p:spPr>
        <p:txBody>
          <a:bodyPr rtlCol="0"/>
          <a:lstStyle/>
          <a:p>
            <a:pPr rtl="0"/>
            <a:r>
              <a:rPr lang="en-US"/>
              <a:t>Click icon to add picture</a:t>
            </a:r>
            <a:endParaRPr lang="en-GB" dirty="0"/>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rtlCol="0"/>
          <a:lstStyle/>
          <a:p>
            <a:pPr rtl="0"/>
            <a:r>
              <a:rPr lang="en-GB"/>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rtlCol="0"/>
          <a:lstStyle/>
          <a:p>
            <a:pPr rtl="0"/>
            <a:r>
              <a:rPr lang="en-GB"/>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rtlCol="0"/>
          <a:lstStyle/>
          <a:p>
            <a:pPr rtl="0"/>
            <a:fld id="{3A4F6043-7A67-491B-98BC-F933DED7226D}" type="slidenum">
              <a:rPr lang="en-GB" smtClean="0"/>
              <a:pPr/>
              <a:t>‹#›</a:t>
            </a:fld>
            <a:endParaRPr lang="en-GB" dirty="0"/>
          </a:p>
        </p:txBody>
      </p:sp>
      <p:sp>
        <p:nvSpPr>
          <p:cNvPr id="6" name="Rectangle 5">
            <a:extLst>
              <a:ext uri="{FF2B5EF4-FFF2-40B4-BE49-F238E27FC236}">
                <a16:creationId xmlns:a16="http://schemas.microsoft.com/office/drawing/2014/main" id="{CCADA8C2-1E19-4FCB-8656-240C92CFB7B1}"/>
              </a:ext>
              <a:ext uri="{C183D7F6-B498-43B3-948B-1728B52AA6E4}">
                <adec:decorative xmlns:adec="http://schemas.microsoft.com/office/drawing/2017/decorative" val="1"/>
              </a:ext>
            </a:extLst>
          </p:cNvPr>
          <p:cNvSpPr/>
          <p:nvPr userDrawn="1"/>
        </p:nvSpPr>
        <p:spPr>
          <a:xfrm rot="10800000">
            <a:off x="-1" y="3352062"/>
            <a:ext cx="413642" cy="282013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2" name="Straight Connector 11">
            <a:extLst>
              <a:ext uri="{FF2B5EF4-FFF2-40B4-BE49-F238E27FC236}">
                <a16:creationId xmlns:a16="http://schemas.microsoft.com/office/drawing/2014/main" id="{CBF1133D-7CCD-4CD4-B2BA-F05FAE174248}"/>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B2B0F32-F444-4A9F-8575-96F5D13E4231}"/>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96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8941816-7203-4339-8B31-60B4107A1EEA}"/>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dirty="0"/>
          </a:p>
        </p:txBody>
      </p:sp>
      <p:sp>
        <p:nvSpPr>
          <p:cNvPr id="6" name="Rectangle 5">
            <a:extLst>
              <a:ext uri="{FF2B5EF4-FFF2-40B4-BE49-F238E27FC236}">
                <a16:creationId xmlns:a16="http://schemas.microsoft.com/office/drawing/2014/main" id="{1A7A4606-69F4-4469-B7C4-4AF495ACE2BB}"/>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 name="Title 1">
            <a:extLst>
              <a:ext uri="{FF2B5EF4-FFF2-40B4-BE49-F238E27FC236}">
                <a16:creationId xmlns:a16="http://schemas.microsoft.com/office/drawing/2014/main" id="{79BDEB7A-D103-487A-8C1B-9145FB24B663}"/>
              </a:ext>
            </a:extLst>
          </p:cNvPr>
          <p:cNvSpPr>
            <a:spLocks noGrp="1"/>
          </p:cNvSpPr>
          <p:nvPr>
            <p:ph type="title"/>
          </p:nvPr>
        </p:nvSpPr>
        <p:spPr>
          <a:xfrm>
            <a:off x="422897" y="539496"/>
            <a:ext cx="5228393" cy="2697190"/>
          </a:xfrm>
        </p:spPr>
        <p:txBody>
          <a:bodyPr rtlCol="0" anchor="b">
            <a:normAutofit/>
          </a:bodyPr>
          <a:lstStyle/>
          <a:p>
            <a:pPr rtl="0"/>
            <a:r>
              <a:rPr lang="en-US" sz="4800"/>
              <a:t>Click to edit Master title style</a:t>
            </a:r>
            <a:endParaRPr lang="en-GB" sz="4800" dirty="0"/>
          </a:p>
        </p:txBody>
      </p:sp>
      <p:sp>
        <p:nvSpPr>
          <p:cNvPr id="8" name="Content Placeholder 2">
            <a:extLst>
              <a:ext uri="{FF2B5EF4-FFF2-40B4-BE49-F238E27FC236}">
                <a16:creationId xmlns:a16="http://schemas.microsoft.com/office/drawing/2014/main" id="{F3017A3E-25F7-41D5-AABB-24D0E2673A63}"/>
              </a:ext>
            </a:extLst>
          </p:cNvPr>
          <p:cNvSpPr>
            <a:spLocks noGrp="1"/>
          </p:cNvSpPr>
          <p:nvPr>
            <p:ph idx="1"/>
          </p:nvPr>
        </p:nvSpPr>
        <p:spPr>
          <a:xfrm>
            <a:off x="422897" y="3354749"/>
            <a:ext cx="5228392" cy="2582470"/>
          </a:xfrm>
        </p:spPr>
        <p:txBody>
          <a:bodyPr rtlCol="0">
            <a:noAutofit/>
          </a:bodyPr>
          <a:lstStyle>
            <a:lvl1pPr marL="0" indent="0">
              <a:buNone/>
              <a:defRPr/>
            </a:lvl1pPr>
          </a:lstStyle>
          <a:p>
            <a:pPr lvl="0" rtl="0">
              <a:lnSpc>
                <a:spcPts val="2800"/>
              </a:lnSpc>
            </a:pPr>
            <a:r>
              <a:rPr lang="en-US" sz="1800"/>
              <a:t>Click to edit Master text styles</a:t>
            </a:r>
          </a:p>
        </p:txBody>
      </p:sp>
      <p:sp>
        <p:nvSpPr>
          <p:cNvPr id="9" name="Rectangle 8">
            <a:extLst>
              <a:ext uri="{FF2B5EF4-FFF2-40B4-BE49-F238E27FC236}">
                <a16:creationId xmlns:a16="http://schemas.microsoft.com/office/drawing/2014/main" id="{C262D696-4404-4062-9387-925D9687B972}"/>
              </a:ext>
              <a:ext uri="{C183D7F6-B498-43B3-948B-1728B52AA6E4}">
                <adec:decorative xmlns:adec="http://schemas.microsoft.com/office/drawing/2017/decorative" val="1"/>
              </a:ext>
            </a:extLst>
          </p:cNvPr>
          <p:cNvSpPr/>
          <p:nvPr userDrawn="1"/>
        </p:nvSpPr>
        <p:spPr>
          <a:xfrm rot="10800000">
            <a:off x="6095999" y="695340"/>
            <a:ext cx="5391683" cy="547685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1" name="Straight Connector 10">
            <a:extLst>
              <a:ext uri="{FF2B5EF4-FFF2-40B4-BE49-F238E27FC236}">
                <a16:creationId xmlns:a16="http://schemas.microsoft.com/office/drawing/2014/main" id="{C415F07E-A8F5-473A-90AC-3BF5823C08A3}"/>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5C0C26-4C66-47DC-B079-5B94C22F15BD}"/>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C0FC374E-BABB-4A9C-A608-04A2B9C68F26}"/>
              </a:ext>
            </a:extLst>
          </p:cNvPr>
          <p:cNvSpPr>
            <a:spLocks noGrp="1"/>
          </p:cNvSpPr>
          <p:nvPr>
            <p:ph type="pic" sz="quarter" idx="13"/>
          </p:nvPr>
        </p:nvSpPr>
        <p:spPr>
          <a:xfrm>
            <a:off x="6620256" y="1243584"/>
            <a:ext cx="4361688" cy="4361688"/>
          </a:xfrm>
          <a:solidFill>
            <a:schemeClr val="accent3"/>
          </a:solidFill>
        </p:spPr>
        <p:txBody>
          <a:bodyPr rtlCol="0"/>
          <a:lstStyle/>
          <a:p>
            <a:pPr rtl="0"/>
            <a:r>
              <a:rPr lang="en-US"/>
              <a:t>Click icon to add picture</a:t>
            </a:r>
            <a:endParaRPr lang="en-GB" dirty="0"/>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rtlCol="0"/>
          <a:lstStyle/>
          <a:p>
            <a:pPr rtl="0"/>
            <a:r>
              <a:rPr lang="en-GB"/>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rtlCol="0"/>
          <a:lstStyle/>
          <a:p>
            <a:pPr rtl="0"/>
            <a:r>
              <a:rPr lang="en-GB"/>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rtlCol="0"/>
          <a:lstStyle/>
          <a:p>
            <a:pPr rtl="0"/>
            <a:fld id="{3A4F6043-7A67-491B-98BC-F933DED7226D}" type="slidenum">
              <a:rPr lang="en-GB" smtClean="0"/>
              <a:pPr/>
              <a:t>‹#›</a:t>
            </a:fld>
            <a:endParaRPr lang="en-GB" dirty="0"/>
          </a:p>
        </p:txBody>
      </p:sp>
    </p:spTree>
    <p:extLst>
      <p:ext uri="{BB962C8B-B14F-4D97-AF65-F5344CB8AC3E}">
        <p14:creationId xmlns:p14="http://schemas.microsoft.com/office/powerpoint/2010/main" val="4097349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524000" y="1463557"/>
            <a:ext cx="9144000" cy="2387600"/>
          </a:xfrm>
        </p:spPr>
        <p:txBody>
          <a:bodyPr rtlCol="0" anchor="b">
            <a:normAutofit/>
          </a:bodyPr>
          <a:lstStyle>
            <a:lvl1pPr algn="ctr">
              <a:lnSpc>
                <a:spcPct val="90000"/>
              </a:lnSpc>
              <a:defRPr sz="5200"/>
            </a:lvl1pPr>
          </a:lstStyle>
          <a:p>
            <a:pPr rtl="0"/>
            <a:r>
              <a:rPr lang="en-US"/>
              <a:t>Click to edit Master title style</a:t>
            </a:r>
            <a:endParaRPr lang="en-GB"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524000" y="3943232"/>
            <a:ext cx="9144000" cy="1655762"/>
          </a:xfrm>
        </p:spPr>
        <p:txBody>
          <a:bodyPr rtlCol="0">
            <a:normAutofit/>
          </a:bodyPr>
          <a:lstStyle>
            <a:lvl1pPr marL="0" indent="0" algn="ctr">
              <a:lnSpc>
                <a:spcPts val="32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subtitle style</a:t>
            </a:r>
            <a:endParaRPr lang="en-GB" dirty="0"/>
          </a:p>
        </p:txBody>
      </p:sp>
      <p:sp>
        <p:nvSpPr>
          <p:cNvPr id="4" name="Date Placeholder 3">
            <a:extLst>
              <a:ext uri="{FF2B5EF4-FFF2-40B4-BE49-F238E27FC236}">
                <a16:creationId xmlns:a16="http://schemas.microsoft.com/office/drawing/2014/main" id="{CC1D965B-87A4-4F43-BE02-800BCCDF42EF}"/>
              </a:ext>
            </a:extLst>
          </p:cNvPr>
          <p:cNvSpPr>
            <a:spLocks noGrp="1"/>
          </p:cNvSpPr>
          <p:nvPr>
            <p:ph type="dt" sz="half" idx="10"/>
          </p:nvPr>
        </p:nvSpPr>
        <p:spPr>
          <a:xfrm>
            <a:off x="420624" y="6217920"/>
            <a:ext cx="2743200" cy="640080"/>
          </a:xfrm>
        </p:spPr>
        <p:txBody>
          <a:bodyPr rtlCol="0" anchor="ctr" anchorCtr="0"/>
          <a:lstStyle/>
          <a:p>
            <a:pPr rtl="0"/>
            <a:r>
              <a:rPr lang="en-GB"/>
              <a:t>Monday, February 1, 20XX</a:t>
            </a:r>
          </a:p>
        </p:txBody>
      </p:sp>
      <p:sp>
        <p:nvSpPr>
          <p:cNvPr id="5" name="Footer Placeholder 4">
            <a:extLst>
              <a:ext uri="{FF2B5EF4-FFF2-40B4-BE49-F238E27FC236}">
                <a16:creationId xmlns:a16="http://schemas.microsoft.com/office/drawing/2014/main" id="{389ED35B-CBF1-40D9-BAA7-CF9E1E22B8FC}"/>
              </a:ext>
            </a:extLst>
          </p:cNvPr>
          <p:cNvSpPr>
            <a:spLocks noGrp="1"/>
          </p:cNvSpPr>
          <p:nvPr>
            <p:ph type="ftr" sz="quarter" idx="11"/>
          </p:nvPr>
        </p:nvSpPr>
        <p:spPr>
          <a:xfrm>
            <a:off x="3767328" y="6217920"/>
            <a:ext cx="7196328" cy="640080"/>
          </a:xfrm>
        </p:spPr>
        <p:txBody>
          <a:bodyPr rtlCol="0" anchor="ctr" anchorCtr="0"/>
          <a:lstStyle/>
          <a:p>
            <a:pPr rtl="0"/>
            <a:r>
              <a:rPr lang="en-GB"/>
              <a:t>Sample Footer Text</a:t>
            </a:r>
          </a:p>
        </p:txBody>
      </p:sp>
      <p:sp>
        <p:nvSpPr>
          <p:cNvPr id="6" name="Slide Number Placeholder 5">
            <a:extLst>
              <a:ext uri="{FF2B5EF4-FFF2-40B4-BE49-F238E27FC236}">
                <a16:creationId xmlns:a16="http://schemas.microsoft.com/office/drawing/2014/main" id="{3D26653A-450D-4BDE-8718-99F2D9314259}"/>
              </a:ext>
            </a:extLst>
          </p:cNvPr>
          <p:cNvSpPr>
            <a:spLocks noGrp="1"/>
          </p:cNvSpPr>
          <p:nvPr>
            <p:ph type="sldNum" sz="quarter" idx="12"/>
          </p:nvPr>
        </p:nvSpPr>
        <p:spPr>
          <a:xfrm>
            <a:off x="11503152" y="0"/>
            <a:ext cx="685800" cy="685800"/>
          </a:xfrm>
        </p:spPr>
        <p:txBody>
          <a:bodyPr rtlCol="0"/>
          <a:lstStyle>
            <a:lvl1pPr algn="ctr">
              <a:defRPr/>
            </a:lvl1pPr>
          </a:lstStyle>
          <a:p>
            <a:pPr rtl="0"/>
            <a:fld id="{3A4F6043-7A67-491B-98BC-F933DED7226D}" type="slidenum">
              <a:rPr lang="en-GB" smtClean="0"/>
              <a:t>‹#›</a:t>
            </a:fld>
            <a:endParaRPr lang="en-GB" dirty="0"/>
          </a:p>
        </p:txBody>
      </p:sp>
    </p:spTree>
    <p:extLst>
      <p:ext uri="{BB962C8B-B14F-4D97-AF65-F5344CB8AC3E}">
        <p14:creationId xmlns:p14="http://schemas.microsoft.com/office/powerpoint/2010/main" val="1070671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43032" cy="2852737"/>
          </a:xfrm>
        </p:spPr>
        <p:txBody>
          <a:bodyPr rtlCol="0" anchor="b">
            <a:normAutofit/>
          </a:bodyPr>
          <a:lstStyle>
            <a:lvl1pPr>
              <a:defRPr sz="4400"/>
            </a:lvl1pPr>
          </a:lstStyle>
          <a:p>
            <a:pPr rtl="0"/>
            <a:r>
              <a:rPr lang="en-US"/>
              <a:t>Click to edit Master title style</a:t>
            </a:r>
            <a:endParaRPr lang="en-GB"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43032" cy="1500187"/>
          </a:xfrm>
        </p:spPr>
        <p:txBody>
          <a:bodyPr rtlCol="0">
            <a:no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a:t>Click to edit Master text styles</a:t>
            </a:r>
          </a:p>
        </p:txBody>
      </p:sp>
      <p:sp>
        <p:nvSpPr>
          <p:cNvPr id="4" name="Date Placeholder 3">
            <a:extLst>
              <a:ext uri="{FF2B5EF4-FFF2-40B4-BE49-F238E27FC236}">
                <a16:creationId xmlns:a16="http://schemas.microsoft.com/office/drawing/2014/main" id="{A564E2B4-314C-4D4F-8938-E437A2EF527B}"/>
              </a:ext>
            </a:extLst>
          </p:cNvPr>
          <p:cNvSpPr>
            <a:spLocks noGrp="1"/>
          </p:cNvSpPr>
          <p:nvPr>
            <p:ph type="dt" sz="half" idx="10"/>
          </p:nvPr>
        </p:nvSpPr>
        <p:spPr/>
        <p:txBody>
          <a:bodyPr rtlCol="0"/>
          <a:lstStyle/>
          <a:p>
            <a:pPr rtl="0"/>
            <a:r>
              <a:rPr lang="en-GB"/>
              <a:t>Monday, February 1, 20XX</a:t>
            </a:r>
          </a:p>
        </p:txBody>
      </p:sp>
      <p:sp>
        <p:nvSpPr>
          <p:cNvPr id="5" name="Footer Placeholder 4">
            <a:extLst>
              <a:ext uri="{FF2B5EF4-FFF2-40B4-BE49-F238E27FC236}">
                <a16:creationId xmlns:a16="http://schemas.microsoft.com/office/drawing/2014/main" id="{72442F23-6986-4A36-97F0-13F305A2DEBF}"/>
              </a:ext>
            </a:extLst>
          </p:cNvPr>
          <p:cNvSpPr>
            <a:spLocks noGrp="1"/>
          </p:cNvSpPr>
          <p:nvPr>
            <p:ph type="ftr" sz="quarter" idx="11"/>
          </p:nvPr>
        </p:nvSpPr>
        <p:spPr/>
        <p:txBody>
          <a:bodyPr rtlCol="0"/>
          <a:lstStyle/>
          <a:p>
            <a:pPr rtl="0"/>
            <a:r>
              <a:rPr lang="en-GB"/>
              <a:t>Sample Footer Text</a:t>
            </a:r>
          </a:p>
        </p:txBody>
      </p:sp>
      <p:sp>
        <p:nvSpPr>
          <p:cNvPr id="6" name="Slide Number Placeholder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rtlCol="0"/>
          <a:lstStyle/>
          <a:p>
            <a:pPr rtl="0"/>
            <a:fld id="{3A4F6043-7A67-491B-98BC-F933DED7226D}" type="slidenum">
              <a:rPr lang="en-GB" smtClean="0"/>
              <a:pPr/>
              <a:t>‹#›</a:t>
            </a:fld>
            <a:endParaRPr lang="en-GB" dirty="0"/>
          </a:p>
        </p:txBody>
      </p:sp>
    </p:spTree>
    <p:extLst>
      <p:ext uri="{BB962C8B-B14F-4D97-AF65-F5344CB8AC3E}">
        <p14:creationId xmlns:p14="http://schemas.microsoft.com/office/powerpoint/2010/main" val="3719606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a:xfrm>
            <a:off x="420624" y="365125"/>
            <a:ext cx="10543032" cy="1325563"/>
          </a:xfrm>
        </p:spPr>
        <p:txBody>
          <a:bodyPr rtlCol="0">
            <a:normAutofit/>
          </a:bodyPr>
          <a:lstStyle>
            <a:lvl1pPr>
              <a:defRPr sz="5200"/>
            </a:lvl1pPr>
          </a:lstStyle>
          <a:p>
            <a:pPr rtl="0"/>
            <a:r>
              <a:rPr lang="en-US"/>
              <a:t>Click to edit Master title style</a:t>
            </a:r>
            <a:endParaRPr lang="en-GB"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599176" cy="4206382"/>
          </a:xfrm>
        </p:spPr>
        <p:txBody>
          <a:bodyPr rtlCol="0"/>
          <a:lstStyle>
            <a:lvl1pPr marL="457200" indent="-457200">
              <a:buFont typeface="Wingdings 2" panose="05020102010507070707" pitchFamily="18" charset="2"/>
              <a:buChar char="¬"/>
              <a:defRPr/>
            </a:lvl1pPr>
            <a:lvl2pPr marL="800100" indent="-342900">
              <a:buFont typeface="Wingdings 2" panose="05020102010507070707" pitchFamily="18" charset="2"/>
              <a:buChar char="¬"/>
              <a:defRPr/>
            </a:lvl2pPr>
            <a:lvl3pPr marL="1257300" indent="-342900">
              <a:buFont typeface="Wingdings 2" panose="05020102010507070707" pitchFamily="18" charset="2"/>
              <a:buChar char="¬"/>
              <a:defRPr/>
            </a:lvl3pPr>
            <a:lvl4pPr marL="1657350" indent="-285750">
              <a:buFont typeface="Wingdings 2" panose="05020102010507070707" pitchFamily="18" charset="2"/>
              <a:buChar char="¬"/>
              <a:defRPr/>
            </a:lvl4pPr>
            <a:lvl5pPr marL="2114550" indent="-285750">
              <a:buFont typeface="Wingdings 2" panose="05020102010507070707" pitchFamily="18" charset="2"/>
              <a:buChar char="¬"/>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6172200" y="1825625"/>
            <a:ext cx="4791456" cy="4206382"/>
          </a:xfrm>
        </p:spPr>
        <p:txBody>
          <a:bodyPr rtlCol="0"/>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Date Placeholder 4">
            <a:extLst>
              <a:ext uri="{FF2B5EF4-FFF2-40B4-BE49-F238E27FC236}">
                <a16:creationId xmlns:a16="http://schemas.microsoft.com/office/drawing/2014/main" id="{C3FA1B49-6AAA-4DA7-970F-B75899F1AB51}"/>
              </a:ext>
            </a:extLst>
          </p:cNvPr>
          <p:cNvSpPr>
            <a:spLocks noGrp="1"/>
          </p:cNvSpPr>
          <p:nvPr>
            <p:ph type="dt" sz="half" idx="10"/>
          </p:nvPr>
        </p:nvSpPr>
        <p:spPr/>
        <p:txBody>
          <a:bodyPr rtlCol="0"/>
          <a:lstStyle/>
          <a:p>
            <a:pPr rtl="0"/>
            <a:r>
              <a:rPr lang="en-GB"/>
              <a:t>Monday, February 1, 20XX</a:t>
            </a:r>
          </a:p>
        </p:txBody>
      </p:sp>
      <p:sp>
        <p:nvSpPr>
          <p:cNvPr id="6" name="Footer Placeholder 5">
            <a:extLst>
              <a:ext uri="{FF2B5EF4-FFF2-40B4-BE49-F238E27FC236}">
                <a16:creationId xmlns:a16="http://schemas.microsoft.com/office/drawing/2014/main" id="{DEE3649A-B9A2-4737-B47E-758DC140688B}"/>
              </a:ext>
            </a:extLst>
          </p:cNvPr>
          <p:cNvSpPr>
            <a:spLocks noGrp="1"/>
          </p:cNvSpPr>
          <p:nvPr>
            <p:ph type="ftr" sz="quarter" idx="11"/>
          </p:nvPr>
        </p:nvSpPr>
        <p:spPr/>
        <p:txBody>
          <a:bodyPr rtlCol="0"/>
          <a:lstStyle/>
          <a:p>
            <a:pPr rtl="0"/>
            <a:r>
              <a:rPr lang="en-GB"/>
              <a:t>Sample Footer Text</a:t>
            </a:r>
          </a:p>
        </p:txBody>
      </p:sp>
      <p:sp>
        <p:nvSpPr>
          <p:cNvPr id="7" name="Slide Number Placeholder 6">
            <a:extLst>
              <a:ext uri="{FF2B5EF4-FFF2-40B4-BE49-F238E27FC236}">
                <a16:creationId xmlns:a16="http://schemas.microsoft.com/office/drawing/2014/main" id="{250C1407-C705-451C-878E-8175DCCD500D}"/>
              </a:ext>
            </a:extLst>
          </p:cNvPr>
          <p:cNvSpPr>
            <a:spLocks noGrp="1"/>
          </p:cNvSpPr>
          <p:nvPr>
            <p:ph type="sldNum" sz="quarter" idx="12"/>
          </p:nvPr>
        </p:nvSpPr>
        <p:spPr/>
        <p:txBody>
          <a:bodyPr rtlCol="0"/>
          <a:lstStyle/>
          <a:p>
            <a:pPr rtl="0"/>
            <a:fld id="{3A4F6043-7A67-491B-98BC-F933DED7226D}" type="slidenum">
              <a:rPr lang="en-GB" smtClean="0"/>
              <a:pPr/>
              <a:t>‹#›</a:t>
            </a:fld>
            <a:endParaRPr lang="en-GB" dirty="0"/>
          </a:p>
        </p:txBody>
      </p:sp>
    </p:spTree>
    <p:extLst>
      <p:ext uri="{BB962C8B-B14F-4D97-AF65-F5344CB8AC3E}">
        <p14:creationId xmlns:p14="http://schemas.microsoft.com/office/powerpoint/2010/main" val="1893197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rtlCol="0">
            <a:normAutofit/>
          </a:bodyPr>
          <a:lstStyle>
            <a:lvl1pPr>
              <a:defRPr sz="5200"/>
            </a:lvl1pPr>
          </a:lstStyle>
          <a:p>
            <a:pPr rtl="0"/>
            <a:r>
              <a:rPr lang="en-US"/>
              <a:t>Click to edit Master title style</a:t>
            </a:r>
            <a:endParaRPr lang="en-GB"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5549697" cy="823912"/>
          </a:xfrm>
        </p:spPr>
        <p:txBody>
          <a:bodyPr rtlCol="0"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5549697" cy="3526932"/>
          </a:xfrm>
        </p:spPr>
        <p:txBody>
          <a:bodyPr rtlCol="0"/>
          <a:lstStyle>
            <a:lvl1pPr>
              <a:defRPr sz="2400"/>
            </a:lvl1pPr>
            <a:lvl2pPr>
              <a:defRPr sz="2200"/>
            </a:lvl2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970321" y="1681163"/>
            <a:ext cx="4993335" cy="823912"/>
          </a:xfrm>
        </p:spPr>
        <p:txBody>
          <a:bodyPr rtlCol="0"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970321" y="2505075"/>
            <a:ext cx="4993335" cy="3526932"/>
          </a:xfrm>
        </p:spPr>
        <p:txBody>
          <a:bodyPr rtlCol="0"/>
          <a:lstStyle>
            <a:lvl1pPr>
              <a:defRPr sz="2400"/>
            </a:lvl1pPr>
            <a:lvl2pPr>
              <a:defRPr sz="2200"/>
            </a:lvl2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rtlCol="0"/>
          <a:lstStyle/>
          <a:p>
            <a:pPr rtl="0"/>
            <a:r>
              <a:rPr lang="en-GB"/>
              <a:t>Monday, February 1, 20XX</a:t>
            </a:r>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rtlCol="0"/>
          <a:lstStyle/>
          <a:p>
            <a:pPr rtl="0"/>
            <a:r>
              <a:rPr lang="en-GB"/>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rtlCol="0"/>
          <a:lstStyle/>
          <a:p>
            <a:pPr rtl="0"/>
            <a:fld id="{3A4F6043-7A67-491B-98BC-F933DED7226D}" type="slidenum">
              <a:rPr lang="en-GB" smtClean="0"/>
              <a:pPr/>
              <a:t>‹#›</a:t>
            </a:fld>
            <a:endParaRPr lang="en-GB" dirty="0"/>
          </a:p>
        </p:txBody>
      </p:sp>
    </p:spTree>
    <p:extLst>
      <p:ext uri="{BB962C8B-B14F-4D97-AF65-F5344CB8AC3E}">
        <p14:creationId xmlns:p14="http://schemas.microsoft.com/office/powerpoint/2010/main" val="4191478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43032" cy="1325563"/>
          </a:xfrm>
        </p:spPr>
        <p:txBody>
          <a:bodyPr rtlCol="0">
            <a:normAutofit/>
          </a:bodyPr>
          <a:lstStyle>
            <a:lvl1pPr>
              <a:defRPr sz="5200"/>
            </a:lvl1pPr>
          </a:lstStyle>
          <a:p>
            <a:pPr rtl="0"/>
            <a:r>
              <a:rPr lang="en-US"/>
              <a:t>Click to edit Master title style</a:t>
            </a:r>
            <a:endParaRPr lang="en-GB" dirty="0"/>
          </a:p>
        </p:txBody>
      </p:sp>
      <p:sp>
        <p:nvSpPr>
          <p:cNvPr id="3" name="Date Placeholder 2">
            <a:extLst>
              <a:ext uri="{FF2B5EF4-FFF2-40B4-BE49-F238E27FC236}">
                <a16:creationId xmlns:a16="http://schemas.microsoft.com/office/drawing/2014/main" id="{D443A871-5A76-4349-99F0-C46C77380477}"/>
              </a:ext>
            </a:extLst>
          </p:cNvPr>
          <p:cNvSpPr>
            <a:spLocks noGrp="1"/>
          </p:cNvSpPr>
          <p:nvPr>
            <p:ph type="dt" sz="half" idx="10"/>
          </p:nvPr>
        </p:nvSpPr>
        <p:spPr/>
        <p:txBody>
          <a:bodyPr rtlCol="0"/>
          <a:lstStyle/>
          <a:p>
            <a:pPr rtl="0"/>
            <a:r>
              <a:rPr lang="en-GB"/>
              <a:t>Monday, February 1, 20XX</a:t>
            </a:r>
          </a:p>
        </p:txBody>
      </p:sp>
      <p:sp>
        <p:nvSpPr>
          <p:cNvPr id="4" name="Footer Placeholder 3">
            <a:extLst>
              <a:ext uri="{FF2B5EF4-FFF2-40B4-BE49-F238E27FC236}">
                <a16:creationId xmlns:a16="http://schemas.microsoft.com/office/drawing/2014/main" id="{F472E803-8BD9-40A2-8389-C19DA11480ED}"/>
              </a:ext>
            </a:extLst>
          </p:cNvPr>
          <p:cNvSpPr>
            <a:spLocks noGrp="1"/>
          </p:cNvSpPr>
          <p:nvPr>
            <p:ph type="ftr" sz="quarter" idx="11"/>
          </p:nvPr>
        </p:nvSpPr>
        <p:spPr/>
        <p:txBody>
          <a:bodyPr rtlCol="0"/>
          <a:lstStyle/>
          <a:p>
            <a:pPr rtl="0"/>
            <a:r>
              <a:rPr lang="en-GB"/>
              <a:t>Sample Footer Text</a:t>
            </a:r>
          </a:p>
        </p:txBody>
      </p:sp>
      <p:sp>
        <p:nvSpPr>
          <p:cNvPr id="5" name="Slide Number Placeholder 4">
            <a:extLst>
              <a:ext uri="{FF2B5EF4-FFF2-40B4-BE49-F238E27FC236}">
                <a16:creationId xmlns:a16="http://schemas.microsoft.com/office/drawing/2014/main" id="{F05414ED-B772-4B84-813E-E34C9A97C053}"/>
              </a:ext>
            </a:extLst>
          </p:cNvPr>
          <p:cNvSpPr>
            <a:spLocks noGrp="1"/>
          </p:cNvSpPr>
          <p:nvPr>
            <p:ph type="sldNum" sz="quarter" idx="12"/>
          </p:nvPr>
        </p:nvSpPr>
        <p:spPr/>
        <p:txBody>
          <a:bodyPr rtlCol="0"/>
          <a:lstStyle/>
          <a:p>
            <a:pPr rtl="0"/>
            <a:fld id="{3A4F6043-7A67-491B-98BC-F933DED7226D}" type="slidenum">
              <a:rPr lang="en-GB" smtClean="0"/>
              <a:pPr/>
              <a:t>‹#›</a:t>
            </a:fld>
            <a:endParaRPr lang="en-GB" dirty="0"/>
          </a:p>
        </p:txBody>
      </p:sp>
    </p:spTree>
    <p:extLst>
      <p:ext uri="{BB962C8B-B14F-4D97-AF65-F5344CB8AC3E}">
        <p14:creationId xmlns:p14="http://schemas.microsoft.com/office/powerpoint/2010/main" val="3891336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rtlCol="0"/>
          <a:lstStyle/>
          <a:p>
            <a:pPr rtl="0"/>
            <a:r>
              <a:rPr lang="en-GB"/>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rtlCol="0"/>
          <a:lstStyle/>
          <a:p>
            <a:pPr rtl="0"/>
            <a:r>
              <a:rPr lang="en-GB"/>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rtlCol="0"/>
          <a:lstStyle/>
          <a:p>
            <a:pPr rtl="0"/>
            <a:fld id="{3A4F6043-7A67-491B-98BC-F933DED7226D}" type="slidenum">
              <a:rPr lang="en-GB" smtClean="0"/>
              <a:pPr/>
              <a:t>‹#›</a:t>
            </a:fld>
            <a:endParaRPr lang="en-GB" dirty="0"/>
          </a:p>
        </p:txBody>
      </p:sp>
    </p:spTree>
    <p:extLst>
      <p:ext uri="{BB962C8B-B14F-4D97-AF65-F5344CB8AC3E}">
        <p14:creationId xmlns:p14="http://schemas.microsoft.com/office/powerpoint/2010/main" val="3629900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43032" cy="1600200"/>
          </a:xfrm>
        </p:spPr>
        <p:txBody>
          <a:bodyPr rtlCol="0" anchor="b">
            <a:noAutofit/>
          </a:bodyPr>
          <a:lstStyle>
            <a:lvl1pPr>
              <a:defRPr sz="5200">
                <a:latin typeface="Dante (Headings)2"/>
              </a:defRPr>
            </a:lvl1pPr>
          </a:lstStyle>
          <a:p>
            <a:pPr rtl="0"/>
            <a:r>
              <a:rPr lang="en-US"/>
              <a:t>Click to edit Master title style</a:t>
            </a:r>
            <a:endParaRPr lang="en-GB"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5183188" y="2199340"/>
            <a:ext cx="5780468" cy="3661710"/>
          </a:xfrm>
        </p:spPr>
        <p:txBody>
          <a:bodyPr rtlCol="0"/>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4489180" cy="3669647"/>
          </a:xfrm>
        </p:spPr>
        <p:txBody>
          <a:bodyPr rtlCol="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2794813E-250B-4422-AE46-5E1AB964A417}"/>
              </a:ext>
            </a:extLst>
          </p:cNvPr>
          <p:cNvSpPr>
            <a:spLocks noGrp="1"/>
          </p:cNvSpPr>
          <p:nvPr>
            <p:ph type="dt" sz="half" idx="10"/>
          </p:nvPr>
        </p:nvSpPr>
        <p:spPr>
          <a:xfrm>
            <a:off x="420624" y="6217920"/>
            <a:ext cx="2743200" cy="640080"/>
          </a:xfrm>
        </p:spPr>
        <p:txBody>
          <a:bodyPr rtlCol="0"/>
          <a:lstStyle/>
          <a:p>
            <a:pPr rtl="0"/>
            <a:r>
              <a:rPr lang="en-GB"/>
              <a:t>Monday, February 1, 20XX</a:t>
            </a:r>
          </a:p>
        </p:txBody>
      </p:sp>
      <p:sp>
        <p:nvSpPr>
          <p:cNvPr id="6" name="Footer Placeholder 5">
            <a:extLst>
              <a:ext uri="{FF2B5EF4-FFF2-40B4-BE49-F238E27FC236}">
                <a16:creationId xmlns:a16="http://schemas.microsoft.com/office/drawing/2014/main" id="{61CB5B81-E9CC-45F3-8EF1-35D2C8FF1550}"/>
              </a:ext>
            </a:extLst>
          </p:cNvPr>
          <p:cNvSpPr>
            <a:spLocks noGrp="1"/>
          </p:cNvSpPr>
          <p:nvPr>
            <p:ph type="ftr" sz="quarter" idx="11"/>
          </p:nvPr>
        </p:nvSpPr>
        <p:spPr/>
        <p:txBody>
          <a:bodyPr rtlCol="0"/>
          <a:lstStyle/>
          <a:p>
            <a:pPr rtl="0"/>
            <a:r>
              <a:rPr lang="en-GB"/>
              <a:t>Sample Footer Text</a:t>
            </a:r>
          </a:p>
        </p:txBody>
      </p:sp>
      <p:sp>
        <p:nvSpPr>
          <p:cNvPr id="7" name="Slide Number Placeholder 6">
            <a:extLst>
              <a:ext uri="{FF2B5EF4-FFF2-40B4-BE49-F238E27FC236}">
                <a16:creationId xmlns:a16="http://schemas.microsoft.com/office/drawing/2014/main" id="{F5DA7E97-5A73-4602-9582-6CDACB9185F3}"/>
              </a:ext>
            </a:extLst>
          </p:cNvPr>
          <p:cNvSpPr>
            <a:spLocks noGrp="1"/>
          </p:cNvSpPr>
          <p:nvPr>
            <p:ph type="sldNum" sz="quarter" idx="12"/>
          </p:nvPr>
        </p:nvSpPr>
        <p:spPr/>
        <p:txBody>
          <a:bodyPr rtlCol="0"/>
          <a:lstStyle/>
          <a:p>
            <a:pPr rtl="0"/>
            <a:fld id="{3A4F6043-7A67-491B-98BC-F933DED7226D}" type="slidenum">
              <a:rPr lang="en-GB" smtClean="0"/>
              <a:pPr/>
              <a:t>‹#›</a:t>
            </a:fld>
            <a:endParaRPr lang="en-GB" dirty="0"/>
          </a:p>
        </p:txBody>
      </p:sp>
    </p:spTree>
    <p:extLst>
      <p:ext uri="{BB962C8B-B14F-4D97-AF65-F5344CB8AC3E}">
        <p14:creationId xmlns:p14="http://schemas.microsoft.com/office/powerpoint/2010/main" val="1758513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4489180" cy="1600200"/>
          </a:xfrm>
        </p:spPr>
        <p:txBody>
          <a:bodyPr rtlCol="0" anchor="b">
            <a:normAutofit/>
          </a:bodyPr>
          <a:lstStyle>
            <a:lvl1pPr>
              <a:defRPr sz="4400"/>
            </a:lvl1pPr>
          </a:lstStyle>
          <a:p>
            <a:pPr rtl="0"/>
            <a:r>
              <a:rPr lang="en-US"/>
              <a:t>Click to edit Master title style</a:t>
            </a:r>
            <a:endParaRPr lang="en-GB"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5183188" y="987425"/>
            <a:ext cx="6172200" cy="4873625"/>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endParaRPr lang="en-GB"/>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4489180" cy="3669647"/>
          </a:xfrm>
        </p:spPr>
        <p:txBody>
          <a:bodyPr rtlCol="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8BAF6305-9768-4792-866C-91238D45695D}"/>
              </a:ext>
            </a:extLst>
          </p:cNvPr>
          <p:cNvSpPr>
            <a:spLocks noGrp="1"/>
          </p:cNvSpPr>
          <p:nvPr>
            <p:ph type="dt" sz="half" idx="10"/>
          </p:nvPr>
        </p:nvSpPr>
        <p:spPr>
          <a:xfrm>
            <a:off x="420624" y="6217920"/>
            <a:ext cx="2743200" cy="640080"/>
          </a:xfrm>
        </p:spPr>
        <p:txBody>
          <a:bodyPr rtlCol="0"/>
          <a:lstStyle/>
          <a:p>
            <a:pPr rtl="0"/>
            <a:r>
              <a:rPr lang="en-GB"/>
              <a:t>Monday, February 1, 20XX</a:t>
            </a:r>
          </a:p>
        </p:txBody>
      </p:sp>
      <p:sp>
        <p:nvSpPr>
          <p:cNvPr id="6" name="Footer Placeholder 5">
            <a:extLst>
              <a:ext uri="{FF2B5EF4-FFF2-40B4-BE49-F238E27FC236}">
                <a16:creationId xmlns:a16="http://schemas.microsoft.com/office/drawing/2014/main" id="{2CDBF050-0FF1-499F-936E-FAAE50DC3D3E}"/>
              </a:ext>
            </a:extLst>
          </p:cNvPr>
          <p:cNvSpPr>
            <a:spLocks noGrp="1"/>
          </p:cNvSpPr>
          <p:nvPr>
            <p:ph type="ftr" sz="quarter" idx="11"/>
          </p:nvPr>
        </p:nvSpPr>
        <p:spPr/>
        <p:txBody>
          <a:bodyPr rtlCol="0"/>
          <a:lstStyle/>
          <a:p>
            <a:pPr rtl="0"/>
            <a:r>
              <a:rPr lang="en-GB"/>
              <a:t>Sample Footer Text</a:t>
            </a:r>
          </a:p>
        </p:txBody>
      </p:sp>
      <p:sp>
        <p:nvSpPr>
          <p:cNvPr id="7" name="Slide Number Placeholder 6">
            <a:extLst>
              <a:ext uri="{FF2B5EF4-FFF2-40B4-BE49-F238E27FC236}">
                <a16:creationId xmlns:a16="http://schemas.microsoft.com/office/drawing/2014/main" id="{08902C2E-1542-46B4-85B1-7A4B3F7724FC}"/>
              </a:ext>
            </a:extLst>
          </p:cNvPr>
          <p:cNvSpPr>
            <a:spLocks noGrp="1"/>
          </p:cNvSpPr>
          <p:nvPr>
            <p:ph type="sldNum" sz="quarter" idx="12"/>
          </p:nvPr>
        </p:nvSpPr>
        <p:spPr/>
        <p:txBody>
          <a:bodyPr rtlCol="0"/>
          <a:lstStyle/>
          <a:p>
            <a:pPr rtl="0"/>
            <a:fld id="{3A4F6043-7A67-491B-98BC-F933DED7226D}" type="slidenum">
              <a:rPr lang="en-GB" smtClean="0"/>
              <a:pPr/>
              <a:t>‹#›</a:t>
            </a:fld>
            <a:endParaRPr lang="en-GB" dirty="0"/>
          </a:p>
        </p:txBody>
      </p:sp>
    </p:spTree>
    <p:extLst>
      <p:ext uri="{BB962C8B-B14F-4D97-AF65-F5344CB8AC3E}">
        <p14:creationId xmlns:p14="http://schemas.microsoft.com/office/powerpoint/2010/main" val="58169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useBgFill="1">
        <p:nvSpPr>
          <p:cNvPr id="5" name="Background grey rectangle">
            <a:extLst>
              <a:ext uri="{FF2B5EF4-FFF2-40B4-BE49-F238E27FC236}">
                <a16:creationId xmlns:a16="http://schemas.microsoft.com/office/drawing/2014/main" id="{B586FD74-98AC-4CA5-9E62-97DAE4C19399}"/>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dirty="0"/>
          </a:p>
        </p:txBody>
      </p:sp>
      <p:sp>
        <p:nvSpPr>
          <p:cNvPr id="6" name="Rectangle 5">
            <a:extLst>
              <a:ext uri="{FF2B5EF4-FFF2-40B4-BE49-F238E27FC236}">
                <a16:creationId xmlns:a16="http://schemas.microsoft.com/office/drawing/2014/main" id="{BBC94E74-B403-4256-9D59-241B0C4E532D}"/>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 name="Title 1">
            <a:extLst>
              <a:ext uri="{FF2B5EF4-FFF2-40B4-BE49-F238E27FC236}">
                <a16:creationId xmlns:a16="http://schemas.microsoft.com/office/drawing/2014/main" id="{53836FB9-568E-408A-B183-65F9ABF6ED53}"/>
              </a:ext>
            </a:extLst>
          </p:cNvPr>
          <p:cNvSpPr>
            <a:spLocks noGrp="1"/>
          </p:cNvSpPr>
          <p:nvPr>
            <p:ph type="title"/>
          </p:nvPr>
        </p:nvSpPr>
        <p:spPr>
          <a:xfrm>
            <a:off x="422899" y="540168"/>
            <a:ext cx="10624949" cy="1787136"/>
          </a:xfrm>
        </p:spPr>
        <p:txBody>
          <a:bodyPr rtlCol="0" anchor="b">
            <a:normAutofit/>
          </a:bodyPr>
          <a:lstStyle/>
          <a:p>
            <a:pPr rtl="0"/>
            <a:r>
              <a:rPr lang="en-US" sz="4800">
                <a:solidFill>
                  <a:schemeClr val="tx1"/>
                </a:solidFill>
              </a:rPr>
              <a:t>Click to edit Master title style</a:t>
            </a:r>
            <a:endParaRPr lang="en-GB" sz="4800" dirty="0">
              <a:solidFill>
                <a:schemeClr val="tx1"/>
              </a:solidFill>
            </a:endParaRPr>
          </a:p>
        </p:txBody>
      </p:sp>
      <p:sp>
        <p:nvSpPr>
          <p:cNvPr id="17" name="Picture Placeholder 16">
            <a:extLst>
              <a:ext uri="{FF2B5EF4-FFF2-40B4-BE49-F238E27FC236}">
                <a16:creationId xmlns:a16="http://schemas.microsoft.com/office/drawing/2014/main" id="{B5437444-7076-4AEE-AB96-9C6BB85DAD9F}"/>
              </a:ext>
            </a:extLst>
          </p:cNvPr>
          <p:cNvSpPr>
            <a:spLocks noGrp="1"/>
          </p:cNvSpPr>
          <p:nvPr>
            <p:ph type="pic" sz="quarter" idx="13"/>
          </p:nvPr>
        </p:nvSpPr>
        <p:spPr>
          <a:xfrm>
            <a:off x="0" y="2577775"/>
            <a:ext cx="2587752" cy="1764792"/>
          </a:xfrm>
          <a:solidFill>
            <a:schemeClr val="accent3"/>
          </a:solidFill>
        </p:spPr>
        <p:txBody>
          <a:bodyPr rtlCol="0"/>
          <a:lstStyle/>
          <a:p>
            <a:pPr rtl="0"/>
            <a:r>
              <a:rPr lang="en-US"/>
              <a:t>Click icon to add picture</a:t>
            </a:r>
            <a:endParaRPr lang="en-GB" dirty="0"/>
          </a:p>
        </p:txBody>
      </p:sp>
      <p:sp>
        <p:nvSpPr>
          <p:cNvPr id="18" name="Picture Placeholder 16">
            <a:extLst>
              <a:ext uri="{FF2B5EF4-FFF2-40B4-BE49-F238E27FC236}">
                <a16:creationId xmlns:a16="http://schemas.microsoft.com/office/drawing/2014/main" id="{536502EE-A891-4CB0-9BA5-B0AC7B9AA808}"/>
              </a:ext>
            </a:extLst>
          </p:cNvPr>
          <p:cNvSpPr>
            <a:spLocks noGrp="1"/>
          </p:cNvSpPr>
          <p:nvPr>
            <p:ph type="pic" sz="quarter" idx="14"/>
          </p:nvPr>
        </p:nvSpPr>
        <p:spPr>
          <a:xfrm>
            <a:off x="0" y="4406215"/>
            <a:ext cx="2587752" cy="1764792"/>
          </a:xfrm>
          <a:solidFill>
            <a:schemeClr val="accent3"/>
          </a:solidFill>
        </p:spPr>
        <p:txBody>
          <a:bodyPr rtlCol="0"/>
          <a:lstStyle/>
          <a:p>
            <a:pPr rtl="0"/>
            <a:r>
              <a:rPr lang="en-US"/>
              <a:t>Click icon to add picture</a:t>
            </a:r>
            <a:endParaRPr lang="en-GB" dirty="0"/>
          </a:p>
        </p:txBody>
      </p:sp>
      <p:sp>
        <p:nvSpPr>
          <p:cNvPr id="19" name="Picture Placeholder 16">
            <a:extLst>
              <a:ext uri="{FF2B5EF4-FFF2-40B4-BE49-F238E27FC236}">
                <a16:creationId xmlns:a16="http://schemas.microsoft.com/office/drawing/2014/main" id="{51D45778-D0A6-415B-AA4F-03D6E429EB93}"/>
              </a:ext>
            </a:extLst>
          </p:cNvPr>
          <p:cNvSpPr>
            <a:spLocks noGrp="1"/>
          </p:cNvSpPr>
          <p:nvPr>
            <p:ph type="pic" sz="quarter" idx="15"/>
          </p:nvPr>
        </p:nvSpPr>
        <p:spPr>
          <a:xfrm>
            <a:off x="2651760" y="2577775"/>
            <a:ext cx="1764792" cy="1764792"/>
          </a:xfrm>
          <a:solidFill>
            <a:schemeClr val="accent3"/>
          </a:solidFill>
        </p:spPr>
        <p:txBody>
          <a:bodyPr rtlCol="0"/>
          <a:lstStyle/>
          <a:p>
            <a:pPr rtl="0"/>
            <a:r>
              <a:rPr lang="en-US"/>
              <a:t>Click icon to add picture</a:t>
            </a:r>
            <a:endParaRPr lang="en-GB" dirty="0"/>
          </a:p>
        </p:txBody>
      </p:sp>
      <p:sp>
        <p:nvSpPr>
          <p:cNvPr id="20" name="Picture Placeholder 16">
            <a:extLst>
              <a:ext uri="{FF2B5EF4-FFF2-40B4-BE49-F238E27FC236}">
                <a16:creationId xmlns:a16="http://schemas.microsoft.com/office/drawing/2014/main" id="{93E1D509-0CBA-46BD-9192-C0403309FDBA}"/>
              </a:ext>
            </a:extLst>
          </p:cNvPr>
          <p:cNvSpPr>
            <a:spLocks noGrp="1"/>
          </p:cNvSpPr>
          <p:nvPr>
            <p:ph type="pic" sz="quarter" idx="16"/>
          </p:nvPr>
        </p:nvSpPr>
        <p:spPr>
          <a:xfrm>
            <a:off x="2651760" y="4406575"/>
            <a:ext cx="1764792" cy="1764792"/>
          </a:xfrm>
          <a:solidFill>
            <a:schemeClr val="accent3"/>
          </a:solidFill>
        </p:spPr>
        <p:txBody>
          <a:bodyPr rtlCol="0"/>
          <a:lstStyle/>
          <a:p>
            <a:pPr rtl="0"/>
            <a:r>
              <a:rPr lang="en-US"/>
              <a:t>Click icon to add picture</a:t>
            </a:r>
            <a:endParaRPr lang="en-GB" dirty="0"/>
          </a:p>
        </p:txBody>
      </p:sp>
      <p:sp>
        <p:nvSpPr>
          <p:cNvPr id="12" name="Content Placeholder 2">
            <a:extLst>
              <a:ext uri="{FF2B5EF4-FFF2-40B4-BE49-F238E27FC236}">
                <a16:creationId xmlns:a16="http://schemas.microsoft.com/office/drawing/2014/main" id="{6994EC89-4FAE-445C-A6E8-D55E4A34DE4E}"/>
              </a:ext>
            </a:extLst>
          </p:cNvPr>
          <p:cNvSpPr>
            <a:spLocks noGrp="1"/>
          </p:cNvSpPr>
          <p:nvPr>
            <p:ph idx="1"/>
          </p:nvPr>
        </p:nvSpPr>
        <p:spPr>
          <a:xfrm>
            <a:off x="4845122" y="2880452"/>
            <a:ext cx="6355998" cy="3095445"/>
          </a:xfrm>
        </p:spPr>
        <p:txBody>
          <a:bodyPr rtlCol="0" anchor="t" anchorCtr="0">
            <a:normAutofit/>
          </a:bodyPr>
          <a:lstStyle>
            <a:lvl1pPr>
              <a:buNone/>
              <a:defRPr/>
            </a:lvl1pPr>
          </a:lstStyle>
          <a:p>
            <a:pPr lvl="0" rtl="0">
              <a:lnSpc>
                <a:spcPts val="2800"/>
              </a:lnSpc>
            </a:pPr>
            <a:r>
              <a:rPr lang="en-US" sz="1800">
                <a:solidFill>
                  <a:schemeClr val="tx1"/>
                </a:solidFill>
              </a:rPr>
              <a:t>Click to edit Master text styles</a:t>
            </a:r>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rtlCol="0"/>
          <a:lstStyle/>
          <a:p>
            <a:pPr rtl="0"/>
            <a:r>
              <a:rPr lang="en-GB"/>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rtlCol="0"/>
          <a:lstStyle/>
          <a:p>
            <a:pPr rtl="0"/>
            <a:r>
              <a:rPr lang="en-GB"/>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rtlCol="0"/>
          <a:lstStyle/>
          <a:p>
            <a:pPr rtl="0"/>
            <a:fld id="{3A4F6043-7A67-491B-98BC-F933DED7226D}" type="slidenum">
              <a:rPr lang="en-GB" smtClean="0"/>
              <a:pPr/>
              <a:t>‹#›</a:t>
            </a:fld>
            <a:endParaRPr lang="en-GB" dirty="0"/>
          </a:p>
        </p:txBody>
      </p:sp>
      <p:sp>
        <p:nvSpPr>
          <p:cNvPr id="13" name="Rectangle 12">
            <a:extLst>
              <a:ext uri="{FF2B5EF4-FFF2-40B4-BE49-F238E27FC236}">
                <a16:creationId xmlns:a16="http://schemas.microsoft.com/office/drawing/2014/main" id="{4F9E0CFE-F27B-4D50-AA2F-7146CA90E1F0}"/>
              </a:ext>
              <a:ext uri="{C183D7F6-B498-43B3-948B-1728B52AA6E4}">
                <adec:decorative xmlns:adec="http://schemas.microsoft.com/office/drawing/2017/decorative" val="1"/>
              </a:ext>
            </a:extLst>
          </p:cNvPr>
          <p:cNvSpPr/>
          <p:nvPr userDrawn="1"/>
        </p:nvSpPr>
        <p:spPr>
          <a:xfrm>
            <a:off x="4515398" y="2577775"/>
            <a:ext cx="7676601" cy="359442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cxnSp>
        <p:nvCxnSpPr>
          <p:cNvPr id="14" name="Straight Connector 13">
            <a:extLst>
              <a:ext uri="{FF2B5EF4-FFF2-40B4-BE49-F238E27FC236}">
                <a16:creationId xmlns:a16="http://schemas.microsoft.com/office/drawing/2014/main" id="{09ECF93F-3E86-4C44-BAF1-ADE160CADF49}"/>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E8DAB8-6232-45C1-9BC3-E99A86BD370E}"/>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143909"/>
      </p:ext>
    </p:extLst>
  </p:cSld>
  <p:clrMapOvr>
    <a:masterClrMapping/>
  </p:clrMapOvr>
  <p:extLst>
    <p:ext uri="{DCECCB84-F9BA-43D5-87BE-67443E8EF086}">
      <p15:sldGuideLst xmlns:p15="http://schemas.microsoft.com/office/powerpoint/2012/main">
        <p15:guide id="1" orient="horz" pos="16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408E76-0AE4-495F-87FB-5DD280A91DCB}"/>
              </a:ext>
              <a:ext uri="{C183D7F6-B498-43B3-948B-1728B52AA6E4}">
                <adec:decorative xmlns:adec="http://schemas.microsoft.com/office/drawing/2017/decorative" val="1"/>
              </a:ext>
            </a:extLst>
          </p:cNvPr>
          <p:cNvSpPr/>
          <p:nvPr userDrawn="1"/>
        </p:nvSpPr>
        <p:spPr>
          <a:xfrm rot="10800000">
            <a:off x="0" y="5610"/>
            <a:ext cx="708823" cy="71323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6" name="Title 1">
            <a:extLst>
              <a:ext uri="{FF2B5EF4-FFF2-40B4-BE49-F238E27FC236}">
                <a16:creationId xmlns:a16="http://schemas.microsoft.com/office/drawing/2014/main" id="{22EAD03C-7B1C-453F-9977-4E2DD813BF52}"/>
              </a:ext>
            </a:extLst>
          </p:cNvPr>
          <p:cNvSpPr>
            <a:spLocks noGrp="1"/>
          </p:cNvSpPr>
          <p:nvPr>
            <p:ph type="title"/>
          </p:nvPr>
        </p:nvSpPr>
        <p:spPr>
          <a:xfrm>
            <a:off x="6602551" y="540167"/>
            <a:ext cx="4616981" cy="2135867"/>
          </a:xfrm>
        </p:spPr>
        <p:txBody>
          <a:bodyPr rtlCol="0" anchor="b">
            <a:normAutofit/>
          </a:bodyPr>
          <a:lstStyle/>
          <a:p>
            <a:pPr rtl="0"/>
            <a:r>
              <a:rPr lang="en-US" sz="4800">
                <a:solidFill>
                  <a:schemeClr val="tx1"/>
                </a:solidFill>
              </a:rPr>
              <a:t>Click to edit Master title style</a:t>
            </a:r>
            <a:endParaRPr lang="en-GB" sz="4800" dirty="0">
              <a:solidFill>
                <a:schemeClr val="tx1"/>
              </a:solidFill>
            </a:endParaRPr>
          </a:p>
        </p:txBody>
      </p:sp>
      <p:sp>
        <p:nvSpPr>
          <p:cNvPr id="11" name="Picture Placeholder 10">
            <a:extLst>
              <a:ext uri="{FF2B5EF4-FFF2-40B4-BE49-F238E27FC236}">
                <a16:creationId xmlns:a16="http://schemas.microsoft.com/office/drawing/2014/main" id="{D3471630-9EC8-4C68-B4D8-D98C242DBE0F}"/>
              </a:ext>
            </a:extLst>
          </p:cNvPr>
          <p:cNvSpPr>
            <a:spLocks noGrp="1"/>
          </p:cNvSpPr>
          <p:nvPr>
            <p:ph type="pic" sz="quarter" idx="13"/>
          </p:nvPr>
        </p:nvSpPr>
        <p:spPr>
          <a:xfrm>
            <a:off x="0" y="685800"/>
            <a:ext cx="3072384" cy="5486344"/>
          </a:xfrm>
          <a:solidFill>
            <a:schemeClr val="accent3"/>
          </a:solidFill>
        </p:spPr>
        <p:txBody>
          <a:bodyPr rtlCol="0"/>
          <a:lstStyle/>
          <a:p>
            <a:pPr rtl="0"/>
            <a:r>
              <a:rPr lang="en-US"/>
              <a:t>Click icon to add picture</a:t>
            </a:r>
            <a:endParaRPr lang="en-GB" dirty="0"/>
          </a:p>
        </p:txBody>
      </p:sp>
      <p:sp>
        <p:nvSpPr>
          <p:cNvPr id="12" name="Picture Placeholder 10">
            <a:extLst>
              <a:ext uri="{FF2B5EF4-FFF2-40B4-BE49-F238E27FC236}">
                <a16:creationId xmlns:a16="http://schemas.microsoft.com/office/drawing/2014/main" id="{50C66604-16E4-4B52-80AA-A0D73512D135}"/>
              </a:ext>
            </a:extLst>
          </p:cNvPr>
          <p:cNvSpPr>
            <a:spLocks noGrp="1"/>
          </p:cNvSpPr>
          <p:nvPr>
            <p:ph type="pic" sz="quarter" idx="14"/>
          </p:nvPr>
        </p:nvSpPr>
        <p:spPr>
          <a:xfrm>
            <a:off x="3154680" y="685800"/>
            <a:ext cx="3072384" cy="5486344"/>
          </a:xfrm>
          <a:solidFill>
            <a:schemeClr val="accent3"/>
          </a:solidFill>
        </p:spPr>
        <p:txBody>
          <a:bodyPr rtlCol="0"/>
          <a:lstStyle/>
          <a:p>
            <a:pPr rtl="0"/>
            <a:r>
              <a:rPr lang="en-US"/>
              <a:t>Click icon to add picture</a:t>
            </a:r>
            <a:endParaRPr lang="en-GB" dirty="0"/>
          </a:p>
        </p:txBody>
      </p:sp>
      <p:sp>
        <p:nvSpPr>
          <p:cNvPr id="9" name="Content Placeholder 2">
            <a:extLst>
              <a:ext uri="{FF2B5EF4-FFF2-40B4-BE49-F238E27FC236}">
                <a16:creationId xmlns:a16="http://schemas.microsoft.com/office/drawing/2014/main" id="{5B630934-DBD2-4535-961F-B198ABA2D05B}"/>
              </a:ext>
            </a:extLst>
          </p:cNvPr>
          <p:cNvSpPr>
            <a:spLocks noGrp="1"/>
          </p:cNvSpPr>
          <p:nvPr>
            <p:ph idx="1"/>
          </p:nvPr>
        </p:nvSpPr>
        <p:spPr>
          <a:xfrm>
            <a:off x="6602551" y="2880452"/>
            <a:ext cx="4616981" cy="3095445"/>
          </a:xfrm>
        </p:spPr>
        <p:txBody>
          <a:bodyPr rtlCol="0" anchor="t" anchorCtr="0">
            <a:normAutofit/>
          </a:bodyPr>
          <a:lstStyle>
            <a:lvl1pPr marL="0" indent="0">
              <a:buNone/>
              <a:defRPr baseline="0"/>
            </a:lvl1pPr>
          </a:lstStyle>
          <a:p>
            <a:pPr lvl="0" rtl="0">
              <a:lnSpc>
                <a:spcPts val="2800"/>
              </a:lnSpc>
            </a:pPr>
            <a:r>
              <a:rPr lang="en-US" sz="1800">
                <a:solidFill>
                  <a:schemeClr val="tx1"/>
                </a:solidFill>
              </a:rPr>
              <a:t>Click to edit Master text styles</a:t>
            </a:r>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rtlCol="0"/>
          <a:lstStyle/>
          <a:p>
            <a:pPr rtl="0"/>
            <a:r>
              <a:rPr lang="en-GB"/>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rtlCol="0"/>
          <a:lstStyle/>
          <a:p>
            <a:pPr rtl="0"/>
            <a:r>
              <a:rPr lang="en-GB"/>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rtlCol="0"/>
          <a:lstStyle/>
          <a:p>
            <a:pPr rtl="0"/>
            <a:fld id="{3A4F6043-7A67-491B-98BC-F933DED7226D}" type="slidenum">
              <a:rPr lang="en-GB" smtClean="0"/>
              <a:pPr/>
              <a:t>‹#›</a:t>
            </a:fld>
            <a:endParaRPr lang="en-GB" dirty="0"/>
          </a:p>
        </p:txBody>
      </p:sp>
      <p:cxnSp>
        <p:nvCxnSpPr>
          <p:cNvPr id="14" name="Straight Connector 13">
            <a:extLst>
              <a:ext uri="{FF2B5EF4-FFF2-40B4-BE49-F238E27FC236}">
                <a16:creationId xmlns:a16="http://schemas.microsoft.com/office/drawing/2014/main" id="{0020D2A6-7700-487F-AC7E-A5A2C30DC1BF}"/>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C30D6A-6415-42E1-89E9-EF806C3FE339}"/>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506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p:nvPr>
        </p:nvSpPr>
        <p:spPr>
          <a:xfrm>
            <a:off x="422898" y="576263"/>
            <a:ext cx="4977777" cy="2967606"/>
          </a:xfrm>
        </p:spPr>
        <p:txBody>
          <a:bodyPr rtlCol="0" anchor="b" anchorCtr="0">
            <a:normAutofit/>
          </a:bodyPr>
          <a:lstStyle/>
          <a:p>
            <a:pPr algn="l" rtl="0">
              <a:lnSpc>
                <a:spcPts val="5800"/>
              </a:lnSpc>
            </a:pPr>
            <a:r>
              <a:rPr lang="en-US" sz="4800"/>
              <a:t>Click to edit Master title style</a:t>
            </a:r>
            <a:endParaRPr lang="en-GB" sz="4800" dirty="0"/>
          </a:p>
        </p:txBody>
      </p:sp>
      <p:sp>
        <p:nvSpPr>
          <p:cNvPr id="6" name="Subtitle 24">
            <a:extLst>
              <a:ext uri="{FF2B5EF4-FFF2-40B4-BE49-F238E27FC236}">
                <a16:creationId xmlns:a16="http://schemas.microsoft.com/office/drawing/2014/main" id="{FFA42F70-43EA-4954-AA43-22F43175CCEE}"/>
              </a:ext>
            </a:extLst>
          </p:cNvPr>
          <p:cNvSpPr>
            <a:spLocks noGrp="1"/>
          </p:cNvSpPr>
          <p:nvPr>
            <p:ph type="subTitle" idx="1"/>
          </p:nvPr>
        </p:nvSpPr>
        <p:spPr>
          <a:xfrm>
            <a:off x="422898" y="3764975"/>
            <a:ext cx="4977777" cy="2192683"/>
          </a:xfrm>
        </p:spPr>
        <p:txBody>
          <a:bodyPr rtlCol="0">
            <a:normAutofit/>
          </a:bodyPr>
          <a:lstStyle>
            <a:lvl1pPr>
              <a:buNone/>
              <a:defRPr/>
            </a:lvl1pPr>
          </a:lstStyle>
          <a:p>
            <a:pPr algn="l" rtl="0">
              <a:lnSpc>
                <a:spcPts val="3200"/>
              </a:lnSpc>
            </a:pPr>
            <a:r>
              <a:rPr lang="en-US"/>
              <a:t>Click to edit Master subtitle style</a:t>
            </a:r>
            <a:endParaRPr lang="en-GB" dirty="0"/>
          </a:p>
        </p:txBody>
      </p:sp>
      <p:sp>
        <p:nvSpPr>
          <p:cNvPr id="7" name="Rectangle 6" descr="Tag=AccentColor&#10;Flavor=Light&#10;Target=Fill">
            <a:extLst>
              <a:ext uri="{FF2B5EF4-FFF2-40B4-BE49-F238E27FC236}">
                <a16:creationId xmlns:a16="http://schemas.microsoft.com/office/drawing/2014/main" id="{F5FCF09E-0DE5-4155-9DC0-786737CF2E1B}"/>
              </a:ext>
            </a:extLst>
          </p:cNvPr>
          <p:cNvSpPr/>
          <p:nvPr userDrawn="1"/>
        </p:nvSpPr>
        <p:spPr>
          <a:xfrm rot="10800000">
            <a:off x="11496184" y="-10"/>
            <a:ext cx="695816" cy="685800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10" name="Picture Placeholder 9">
            <a:extLst>
              <a:ext uri="{FF2B5EF4-FFF2-40B4-BE49-F238E27FC236}">
                <a16:creationId xmlns:a16="http://schemas.microsoft.com/office/drawing/2014/main" id="{5AD3536A-3915-4B2E-B85A-9B494EEFBCF0}"/>
              </a:ext>
            </a:extLst>
          </p:cNvPr>
          <p:cNvSpPr>
            <a:spLocks noGrp="1"/>
          </p:cNvSpPr>
          <p:nvPr>
            <p:ph type="pic" sz="quarter" idx="13"/>
          </p:nvPr>
        </p:nvSpPr>
        <p:spPr>
          <a:xfrm>
            <a:off x="6483096" y="0"/>
            <a:ext cx="5020056" cy="6848856"/>
          </a:xfrm>
          <a:solidFill>
            <a:schemeClr val="accent3"/>
          </a:solidFill>
        </p:spPr>
        <p:txBody>
          <a:bodyPr rtlCol="0"/>
          <a:lstStyle/>
          <a:p>
            <a:pPr rtl="0"/>
            <a:r>
              <a:rPr lang="en-US"/>
              <a:t>Click icon to add picture</a:t>
            </a:r>
            <a:endParaRPr lang="en-GB" dirty="0"/>
          </a:p>
        </p:txBody>
      </p:sp>
    </p:spTree>
    <p:extLst>
      <p:ext uri="{BB962C8B-B14F-4D97-AF65-F5344CB8AC3E}">
        <p14:creationId xmlns:p14="http://schemas.microsoft.com/office/powerpoint/2010/main" val="14043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a:xfrm>
            <a:off x="420624" y="365125"/>
            <a:ext cx="10543032" cy="1325563"/>
          </a:xfrm>
        </p:spPr>
        <p:txBody>
          <a:bodyPr rtlCol="0">
            <a:normAutofit/>
          </a:bodyPr>
          <a:lstStyle>
            <a:lvl1pPr>
              <a:lnSpc>
                <a:spcPct val="90000"/>
              </a:lnSpc>
              <a:defRPr sz="5200"/>
            </a:lvl1pPr>
          </a:lstStyle>
          <a:p>
            <a:pPr rtl="0"/>
            <a:r>
              <a:rPr lang="en-US"/>
              <a:t>Click to edit Master title style</a:t>
            </a:r>
            <a:endParaRPr lang="en-GB"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5" y="1825625"/>
            <a:ext cx="10946892" cy="4206383"/>
          </a:xfrm>
        </p:spPr>
        <p:txBody>
          <a:bodyPr rtlCol="0"/>
          <a:lstStyle>
            <a:lvl1pPr>
              <a:buNone/>
              <a:defRPr sz="2400"/>
            </a:lvl1pPr>
            <a:lvl2pPr>
              <a:buNone/>
              <a:defRPr sz="2200"/>
            </a:lvl2pPr>
            <a:lvl3pPr>
              <a:buNone/>
              <a:defRPr/>
            </a:lvl3pPr>
            <a:lvl4pPr>
              <a:buNone/>
              <a:defRPr/>
            </a:lvl4pPr>
            <a:lvl5pPr>
              <a:buNone/>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4" name="Date Placeholder 3">
            <a:extLst>
              <a:ext uri="{FF2B5EF4-FFF2-40B4-BE49-F238E27FC236}">
                <a16:creationId xmlns:a16="http://schemas.microsoft.com/office/drawing/2014/main" id="{38D1A7D4-E57E-4789-896B-B2A051BF94F6}"/>
              </a:ext>
            </a:extLst>
          </p:cNvPr>
          <p:cNvSpPr>
            <a:spLocks noGrp="1"/>
          </p:cNvSpPr>
          <p:nvPr>
            <p:ph type="dt" sz="half" idx="10"/>
          </p:nvPr>
        </p:nvSpPr>
        <p:spPr>
          <a:xfrm>
            <a:off x="420624" y="6217920"/>
            <a:ext cx="2743200" cy="640080"/>
          </a:xfrm>
        </p:spPr>
        <p:txBody>
          <a:bodyPr rtlCol="0"/>
          <a:lstStyle>
            <a:lvl1pPr>
              <a:defRPr>
                <a:solidFill>
                  <a:schemeClr val="tx2"/>
                </a:solidFill>
              </a:defRPr>
            </a:lvl1pPr>
          </a:lstStyle>
          <a:p>
            <a:pPr rtl="0"/>
            <a:r>
              <a:rPr lang="en-GB"/>
              <a:t>Monday, February 1, 20XX</a:t>
            </a:r>
          </a:p>
        </p:txBody>
      </p:sp>
      <p:sp>
        <p:nvSpPr>
          <p:cNvPr id="5" name="Footer Placeholder 4">
            <a:extLst>
              <a:ext uri="{FF2B5EF4-FFF2-40B4-BE49-F238E27FC236}">
                <a16:creationId xmlns:a16="http://schemas.microsoft.com/office/drawing/2014/main" id="{A07B63EE-3B35-4F8A-BDA3-E778BFE14CA1}"/>
              </a:ext>
            </a:extLst>
          </p:cNvPr>
          <p:cNvSpPr>
            <a:spLocks noGrp="1"/>
          </p:cNvSpPr>
          <p:nvPr>
            <p:ph type="ftr" sz="quarter" idx="11"/>
          </p:nvPr>
        </p:nvSpPr>
        <p:spPr/>
        <p:txBody>
          <a:bodyPr rtlCol="0"/>
          <a:lstStyle>
            <a:lvl1pPr>
              <a:defRPr>
                <a:solidFill>
                  <a:schemeClr val="tx2"/>
                </a:solidFill>
              </a:defRPr>
            </a:lvl1pPr>
          </a:lstStyle>
          <a:p>
            <a:pPr rtl="0"/>
            <a:r>
              <a:rPr lang="en-GB"/>
              <a:t>Sample Footer Text</a:t>
            </a:r>
          </a:p>
        </p:txBody>
      </p:sp>
      <p:sp>
        <p:nvSpPr>
          <p:cNvPr id="6" name="Slide Number Placeholder 5">
            <a:extLst>
              <a:ext uri="{FF2B5EF4-FFF2-40B4-BE49-F238E27FC236}">
                <a16:creationId xmlns:a16="http://schemas.microsoft.com/office/drawing/2014/main" id="{C8339EF2-7937-4C30-A883-7F7BD02802BC}"/>
              </a:ext>
            </a:extLst>
          </p:cNvPr>
          <p:cNvSpPr>
            <a:spLocks noGrp="1"/>
          </p:cNvSpPr>
          <p:nvPr>
            <p:ph type="sldNum" sz="quarter" idx="12"/>
          </p:nvPr>
        </p:nvSpPr>
        <p:spPr/>
        <p:txBody>
          <a:bodyPr rtlCol="0"/>
          <a:lstStyle>
            <a:lvl1pPr algn="ctr">
              <a:defRPr>
                <a:solidFill>
                  <a:schemeClr val="tx2"/>
                </a:solidFill>
              </a:defRPr>
            </a:lvl1pPr>
          </a:lstStyle>
          <a:p>
            <a:pPr rtl="0"/>
            <a:fld id="{3A4F6043-7A67-491B-98BC-F933DED7226D}" type="slidenum">
              <a:rPr lang="en-GB" smtClean="0"/>
              <a:pPr/>
              <a:t>‹#›</a:t>
            </a:fld>
            <a:endParaRPr lang="en-GB" dirty="0"/>
          </a:p>
        </p:txBody>
      </p:sp>
    </p:spTree>
    <p:extLst>
      <p:ext uri="{BB962C8B-B14F-4D97-AF65-F5344CB8AC3E}">
        <p14:creationId xmlns:p14="http://schemas.microsoft.com/office/powerpoint/2010/main" val="158728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A992A1-D012-4834-9575-CF195C29542A}"/>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8" name="Title 1">
            <a:extLst>
              <a:ext uri="{FF2B5EF4-FFF2-40B4-BE49-F238E27FC236}">
                <a16:creationId xmlns:a16="http://schemas.microsoft.com/office/drawing/2014/main" id="{F7BDB455-4C3A-4D7D-BA1B-53E54A2F81A1}"/>
              </a:ext>
            </a:extLst>
          </p:cNvPr>
          <p:cNvSpPr>
            <a:spLocks noGrp="1"/>
          </p:cNvSpPr>
          <p:nvPr>
            <p:ph type="ctrTitle"/>
          </p:nvPr>
        </p:nvSpPr>
        <p:spPr>
          <a:xfrm>
            <a:off x="422899" y="576263"/>
            <a:ext cx="5206802" cy="2967606"/>
          </a:xfrm>
        </p:spPr>
        <p:txBody>
          <a:bodyPr rtlCol="0" anchor="b" anchorCtr="0">
            <a:normAutofit/>
          </a:bodyPr>
          <a:lstStyle/>
          <a:p>
            <a:pPr algn="l" rtl="0">
              <a:lnSpc>
                <a:spcPts val="5800"/>
              </a:lnSpc>
            </a:pPr>
            <a:r>
              <a:rPr lang="en-US" sz="4800"/>
              <a:t>Click to edit Master title style</a:t>
            </a:r>
            <a:endParaRPr lang="en-GB" sz="4800" dirty="0"/>
          </a:p>
        </p:txBody>
      </p:sp>
      <p:sp>
        <p:nvSpPr>
          <p:cNvPr id="9" name="Subtitle 24">
            <a:extLst>
              <a:ext uri="{FF2B5EF4-FFF2-40B4-BE49-F238E27FC236}">
                <a16:creationId xmlns:a16="http://schemas.microsoft.com/office/drawing/2014/main" id="{D04D9E17-0E95-4027-8EDD-241B2BB1AA92}"/>
              </a:ext>
            </a:extLst>
          </p:cNvPr>
          <p:cNvSpPr>
            <a:spLocks noGrp="1"/>
          </p:cNvSpPr>
          <p:nvPr>
            <p:ph type="subTitle" idx="1"/>
          </p:nvPr>
        </p:nvSpPr>
        <p:spPr>
          <a:xfrm>
            <a:off x="422899" y="3764975"/>
            <a:ext cx="5206802" cy="2192683"/>
          </a:xfrm>
        </p:spPr>
        <p:txBody>
          <a:bodyPr rtlCol="0">
            <a:normAutofit/>
          </a:bodyPr>
          <a:lstStyle>
            <a:lvl1pPr>
              <a:buNone/>
              <a:defRPr/>
            </a:lvl1pPr>
          </a:lstStyle>
          <a:p>
            <a:pPr algn="l" rtl="0">
              <a:lnSpc>
                <a:spcPts val="3200"/>
              </a:lnSpc>
            </a:pPr>
            <a:r>
              <a:rPr lang="en-US"/>
              <a:t>Click to edit Master subtitle style</a:t>
            </a:r>
            <a:endParaRPr lang="en-GB" dirty="0"/>
          </a:p>
        </p:txBody>
      </p:sp>
      <p:sp>
        <p:nvSpPr>
          <p:cNvPr id="16" name="Picture Placeholder 15">
            <a:extLst>
              <a:ext uri="{FF2B5EF4-FFF2-40B4-BE49-F238E27FC236}">
                <a16:creationId xmlns:a16="http://schemas.microsoft.com/office/drawing/2014/main" id="{2A26827B-04FD-424C-A601-BCAAD51F46B2}"/>
              </a:ext>
            </a:extLst>
          </p:cNvPr>
          <p:cNvSpPr>
            <a:spLocks noGrp="1"/>
          </p:cNvSpPr>
          <p:nvPr>
            <p:ph type="pic" sz="quarter" idx="13"/>
          </p:nvPr>
        </p:nvSpPr>
        <p:spPr>
          <a:xfrm>
            <a:off x="6364224" y="685800"/>
            <a:ext cx="5129784" cy="1746504"/>
          </a:xfrm>
          <a:solidFill>
            <a:schemeClr val="accent3"/>
          </a:solidFill>
        </p:spPr>
        <p:txBody>
          <a:bodyPr rtlCol="0"/>
          <a:lstStyle/>
          <a:p>
            <a:pPr rtl="0"/>
            <a:r>
              <a:rPr lang="en-US"/>
              <a:t>Click icon to add picture</a:t>
            </a:r>
            <a:endParaRPr lang="en-GB" dirty="0"/>
          </a:p>
        </p:txBody>
      </p:sp>
      <p:sp>
        <p:nvSpPr>
          <p:cNvPr id="17" name="Picture Placeholder 15">
            <a:extLst>
              <a:ext uri="{FF2B5EF4-FFF2-40B4-BE49-F238E27FC236}">
                <a16:creationId xmlns:a16="http://schemas.microsoft.com/office/drawing/2014/main" id="{51A43274-DD11-4214-8866-5163B788CD1E}"/>
              </a:ext>
            </a:extLst>
          </p:cNvPr>
          <p:cNvSpPr>
            <a:spLocks noGrp="1"/>
          </p:cNvSpPr>
          <p:nvPr>
            <p:ph type="pic" sz="quarter" idx="14"/>
          </p:nvPr>
        </p:nvSpPr>
        <p:spPr>
          <a:xfrm>
            <a:off x="6361416" y="2559960"/>
            <a:ext cx="5129784" cy="1746504"/>
          </a:xfrm>
          <a:solidFill>
            <a:schemeClr val="accent3"/>
          </a:solidFill>
        </p:spPr>
        <p:txBody>
          <a:bodyPr rtlCol="0"/>
          <a:lstStyle/>
          <a:p>
            <a:pPr rtl="0"/>
            <a:r>
              <a:rPr lang="en-US"/>
              <a:t>Click icon to add picture</a:t>
            </a:r>
            <a:endParaRPr lang="en-GB" dirty="0"/>
          </a:p>
        </p:txBody>
      </p:sp>
      <p:sp>
        <p:nvSpPr>
          <p:cNvPr id="18" name="Picture Placeholder 15">
            <a:extLst>
              <a:ext uri="{FF2B5EF4-FFF2-40B4-BE49-F238E27FC236}">
                <a16:creationId xmlns:a16="http://schemas.microsoft.com/office/drawing/2014/main" id="{63E02E81-5AE8-46D6-942E-52D16C8CBE88}"/>
              </a:ext>
            </a:extLst>
          </p:cNvPr>
          <p:cNvSpPr>
            <a:spLocks noGrp="1"/>
          </p:cNvSpPr>
          <p:nvPr>
            <p:ph type="pic" sz="quarter" idx="15"/>
          </p:nvPr>
        </p:nvSpPr>
        <p:spPr>
          <a:xfrm>
            <a:off x="6361416" y="4416192"/>
            <a:ext cx="5129784" cy="1746504"/>
          </a:xfrm>
          <a:solidFill>
            <a:schemeClr val="accent3"/>
          </a:solidFill>
        </p:spPr>
        <p:txBody>
          <a:bodyPr rtlCol="0"/>
          <a:lstStyle/>
          <a:p>
            <a:pPr rtl="0"/>
            <a:r>
              <a:rPr lang="en-US"/>
              <a:t>Click icon to add picture</a:t>
            </a:r>
            <a:endParaRPr lang="en-GB" dirty="0"/>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rtlCol="0"/>
          <a:lstStyle/>
          <a:p>
            <a:pPr rtl="0"/>
            <a:r>
              <a:rPr lang="en-GB"/>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rtlCol="0"/>
          <a:lstStyle/>
          <a:p>
            <a:pPr rtl="0"/>
            <a:r>
              <a:rPr lang="en-GB"/>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rtlCol="0"/>
          <a:lstStyle/>
          <a:p>
            <a:pPr rtl="0"/>
            <a:fld id="{3A4F6043-7A67-491B-98BC-F933DED7226D}" type="slidenum">
              <a:rPr lang="en-GB" smtClean="0"/>
              <a:pPr/>
              <a:t>‹#›</a:t>
            </a:fld>
            <a:endParaRPr lang="en-GB" dirty="0"/>
          </a:p>
        </p:txBody>
      </p:sp>
      <p:sp>
        <p:nvSpPr>
          <p:cNvPr id="11" name="Rectangle 10">
            <a:extLst>
              <a:ext uri="{FF2B5EF4-FFF2-40B4-BE49-F238E27FC236}">
                <a16:creationId xmlns:a16="http://schemas.microsoft.com/office/drawing/2014/main" id="{5E08B021-326C-466B-A929-7282AA793D87}"/>
              </a:ext>
              <a:ext uri="{C183D7F6-B498-43B3-948B-1728B52AA6E4}">
                <adec:decorative xmlns:adec="http://schemas.microsoft.com/office/drawing/2017/decorative" val="1"/>
              </a:ext>
            </a:extLst>
          </p:cNvPr>
          <p:cNvSpPr/>
          <p:nvPr userDrawn="1"/>
        </p:nvSpPr>
        <p:spPr>
          <a:xfrm rot="10800000">
            <a:off x="11504672" y="685799"/>
            <a:ext cx="687327" cy="174790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4" name="Straight Connector 13">
            <a:extLst>
              <a:ext uri="{FF2B5EF4-FFF2-40B4-BE49-F238E27FC236}">
                <a16:creationId xmlns:a16="http://schemas.microsoft.com/office/drawing/2014/main" id="{0733741E-9972-4C5E-B592-7570CD3CCC52}"/>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C6A56C-39A6-4FDE-BD90-66B344C061F5}"/>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905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3" y="365760"/>
            <a:ext cx="11067089" cy="1325880"/>
          </a:xfrm>
        </p:spPr>
        <p:txBody>
          <a:bodyPr rtlCol="0" anchor="ctr">
            <a:normAutofit/>
          </a:bodyPr>
          <a:lstStyle>
            <a:lvl1pPr>
              <a:lnSpc>
                <a:spcPts val="2800"/>
              </a:lnSpc>
              <a:spcBef>
                <a:spcPts val="1000"/>
              </a:spcBef>
              <a:defRPr sz="5200" b="0" i="0"/>
            </a:lvl1pPr>
          </a:lstStyle>
          <a:p>
            <a:pPr rtl="0"/>
            <a:r>
              <a:rPr lang="en-US"/>
              <a:t>Click to edit Master title style</a:t>
            </a:r>
            <a:endParaRPr lang="en-GB"/>
          </a:p>
        </p:txBody>
      </p:sp>
      <p:sp>
        <p:nvSpPr>
          <p:cNvPr id="35" name="Picture Placeholder 34">
            <a:extLst>
              <a:ext uri="{FF2B5EF4-FFF2-40B4-BE49-F238E27FC236}">
                <a16:creationId xmlns:a16="http://schemas.microsoft.com/office/drawing/2014/main" id="{F2462114-8669-43BC-B4E2-2721F7F370A8}"/>
              </a:ext>
            </a:extLst>
          </p:cNvPr>
          <p:cNvSpPr>
            <a:spLocks noGrp="1"/>
          </p:cNvSpPr>
          <p:nvPr>
            <p:ph type="pic" sz="quarter" idx="19"/>
          </p:nvPr>
        </p:nvSpPr>
        <p:spPr>
          <a:xfrm>
            <a:off x="420624" y="2029968"/>
            <a:ext cx="2642616" cy="1892808"/>
          </a:xfrm>
          <a:solidFill>
            <a:schemeClr val="accent3"/>
          </a:solidFill>
        </p:spPr>
        <p:txBody>
          <a:bodyPr rtlCol="0"/>
          <a:lstStyle/>
          <a:p>
            <a:pPr rtl="0"/>
            <a:r>
              <a:rPr lang="en-US"/>
              <a:t>Click icon to add picture</a:t>
            </a:r>
            <a:endParaRPr lang="en-GB" dirty="0"/>
          </a:p>
        </p:txBody>
      </p:sp>
      <p:sp>
        <p:nvSpPr>
          <p:cNvPr id="40" name="Text Placeholder 39">
            <a:extLst>
              <a:ext uri="{FF2B5EF4-FFF2-40B4-BE49-F238E27FC236}">
                <a16:creationId xmlns:a16="http://schemas.microsoft.com/office/drawing/2014/main" id="{588BD3B0-8831-43B7-B5A9-3F692192A2D6}"/>
              </a:ext>
            </a:extLst>
          </p:cNvPr>
          <p:cNvSpPr>
            <a:spLocks noGrp="1"/>
          </p:cNvSpPr>
          <p:nvPr>
            <p:ph type="body" sz="quarter" idx="23" hasCustomPrompt="1"/>
          </p:nvPr>
        </p:nvSpPr>
        <p:spPr>
          <a:xfrm>
            <a:off x="420624" y="3971853"/>
            <a:ext cx="2642616" cy="877824"/>
          </a:xfrm>
        </p:spPr>
        <p:txBody>
          <a:bodyPr rtlCol="0" anchor="b" anchorCtr="0">
            <a:normAutofit/>
          </a:bodyPr>
          <a:lstStyle>
            <a:lvl1pPr>
              <a:buNone/>
              <a:defRPr sz="2000" b="1" baseline="0"/>
            </a:lvl1pPr>
          </a:lstStyle>
          <a:p>
            <a:pPr lvl="0" rtl="0"/>
            <a:r>
              <a:rPr lang="en-GB"/>
              <a:t>Name</a:t>
            </a:r>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hasCustomPrompt="1"/>
          </p:nvPr>
        </p:nvSpPr>
        <p:spPr>
          <a:xfrm>
            <a:off x="420625" y="4945456"/>
            <a:ext cx="2644360" cy="741904"/>
          </a:xfrm>
        </p:spPr>
        <p:txBody>
          <a:bodyPr rtlCol="0">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Title</a:t>
            </a:r>
          </a:p>
        </p:txBody>
      </p:sp>
      <p:sp>
        <p:nvSpPr>
          <p:cNvPr id="36" name="Picture Placeholder 34">
            <a:extLst>
              <a:ext uri="{FF2B5EF4-FFF2-40B4-BE49-F238E27FC236}">
                <a16:creationId xmlns:a16="http://schemas.microsoft.com/office/drawing/2014/main" id="{E9A9694E-7001-4575-9F4C-663629B0A7CE}"/>
              </a:ext>
            </a:extLst>
          </p:cNvPr>
          <p:cNvSpPr>
            <a:spLocks noGrp="1"/>
          </p:cNvSpPr>
          <p:nvPr>
            <p:ph type="pic" sz="quarter" idx="20"/>
          </p:nvPr>
        </p:nvSpPr>
        <p:spPr>
          <a:xfrm>
            <a:off x="3227832" y="2029968"/>
            <a:ext cx="2642616" cy="1892808"/>
          </a:xfrm>
          <a:solidFill>
            <a:schemeClr val="accent3"/>
          </a:solidFill>
        </p:spPr>
        <p:txBody>
          <a:bodyPr rtlCol="0"/>
          <a:lstStyle/>
          <a:p>
            <a:pPr rtl="0"/>
            <a:r>
              <a:rPr lang="en-US"/>
              <a:t>Click icon to add picture</a:t>
            </a:r>
            <a:endParaRPr lang="en-GB" dirty="0"/>
          </a:p>
        </p:txBody>
      </p:sp>
      <p:sp>
        <p:nvSpPr>
          <p:cNvPr id="31" name="Text Placeholder 30">
            <a:extLst>
              <a:ext uri="{FF2B5EF4-FFF2-40B4-BE49-F238E27FC236}">
                <a16:creationId xmlns:a16="http://schemas.microsoft.com/office/drawing/2014/main" id="{44183588-657C-4472-8112-7A2B55E2E714}"/>
              </a:ext>
            </a:extLst>
          </p:cNvPr>
          <p:cNvSpPr>
            <a:spLocks noGrp="1"/>
          </p:cNvSpPr>
          <p:nvPr>
            <p:ph type="body" sz="quarter" idx="16" hasCustomPrompt="1"/>
          </p:nvPr>
        </p:nvSpPr>
        <p:spPr>
          <a:xfrm>
            <a:off x="3227832" y="3971853"/>
            <a:ext cx="2642616" cy="877824"/>
          </a:xfrm>
        </p:spPr>
        <p:txBody>
          <a:bodyPr rtlCol="0" anchor="b" anchorCtr="0"/>
          <a:lstStyle>
            <a:lvl1pPr>
              <a:buNone/>
              <a:defRPr sz="2000" b="1"/>
            </a:lvl1pPr>
          </a:lstStyle>
          <a:p>
            <a:pPr lvl="0" rtl="0"/>
            <a:r>
              <a:rPr lang="en-GB"/>
              <a:t>Name</a:t>
            </a:r>
          </a:p>
        </p:txBody>
      </p:sp>
      <p:sp>
        <p:nvSpPr>
          <p:cNvPr id="24" name="Text Placeholder 2">
            <a:extLst>
              <a:ext uri="{FF2B5EF4-FFF2-40B4-BE49-F238E27FC236}">
                <a16:creationId xmlns:a16="http://schemas.microsoft.com/office/drawing/2014/main" id="{E5900E07-5526-44B5-BD49-95414B12080F}"/>
              </a:ext>
            </a:extLst>
          </p:cNvPr>
          <p:cNvSpPr>
            <a:spLocks noGrp="1"/>
          </p:cNvSpPr>
          <p:nvPr>
            <p:ph type="body" idx="13" hasCustomPrompt="1"/>
          </p:nvPr>
        </p:nvSpPr>
        <p:spPr>
          <a:xfrm>
            <a:off x="3227832" y="4945456"/>
            <a:ext cx="2644360" cy="741904"/>
          </a:xfrm>
        </p:spPr>
        <p:txBody>
          <a:bodyPr rtlCol="0">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Title</a:t>
            </a:r>
          </a:p>
        </p:txBody>
      </p:sp>
      <p:sp>
        <p:nvSpPr>
          <p:cNvPr id="37" name="Picture Placeholder 34">
            <a:extLst>
              <a:ext uri="{FF2B5EF4-FFF2-40B4-BE49-F238E27FC236}">
                <a16:creationId xmlns:a16="http://schemas.microsoft.com/office/drawing/2014/main" id="{5AD1D716-DEC7-4756-8417-259B5EAA7EA0}"/>
              </a:ext>
            </a:extLst>
          </p:cNvPr>
          <p:cNvSpPr>
            <a:spLocks noGrp="1"/>
          </p:cNvSpPr>
          <p:nvPr>
            <p:ph type="pic" sz="quarter" idx="21"/>
          </p:nvPr>
        </p:nvSpPr>
        <p:spPr>
          <a:xfrm>
            <a:off x="6044184" y="2029968"/>
            <a:ext cx="2642616" cy="1892808"/>
          </a:xfrm>
          <a:solidFill>
            <a:schemeClr val="accent3"/>
          </a:solidFill>
        </p:spPr>
        <p:txBody>
          <a:bodyPr rtlCol="0"/>
          <a:lstStyle/>
          <a:p>
            <a:pPr rtl="0"/>
            <a:r>
              <a:rPr lang="en-US"/>
              <a:t>Click icon to add picture</a:t>
            </a:r>
            <a:endParaRPr lang="en-GB" dirty="0"/>
          </a:p>
        </p:txBody>
      </p:sp>
      <p:sp>
        <p:nvSpPr>
          <p:cNvPr id="32" name="Text Placeholder 30">
            <a:extLst>
              <a:ext uri="{FF2B5EF4-FFF2-40B4-BE49-F238E27FC236}">
                <a16:creationId xmlns:a16="http://schemas.microsoft.com/office/drawing/2014/main" id="{5E05DC2B-9AC8-4E27-A870-E3E9BBCF4FBF}"/>
              </a:ext>
            </a:extLst>
          </p:cNvPr>
          <p:cNvSpPr>
            <a:spLocks noGrp="1"/>
          </p:cNvSpPr>
          <p:nvPr>
            <p:ph type="body" sz="quarter" idx="17" hasCustomPrompt="1"/>
          </p:nvPr>
        </p:nvSpPr>
        <p:spPr>
          <a:xfrm>
            <a:off x="6044184" y="3971853"/>
            <a:ext cx="2642616" cy="877824"/>
          </a:xfrm>
        </p:spPr>
        <p:txBody>
          <a:bodyPr rtlCol="0" anchor="b" anchorCtr="0"/>
          <a:lstStyle>
            <a:lvl1pPr>
              <a:buNone/>
              <a:defRPr sz="2000" b="1"/>
            </a:lvl1pPr>
          </a:lstStyle>
          <a:p>
            <a:pPr lvl="0" rtl="0"/>
            <a:r>
              <a:rPr lang="en-GB"/>
              <a:t>Name</a:t>
            </a:r>
          </a:p>
        </p:txBody>
      </p:sp>
      <p:sp>
        <p:nvSpPr>
          <p:cNvPr id="26" name="Text Placeholder 2">
            <a:extLst>
              <a:ext uri="{FF2B5EF4-FFF2-40B4-BE49-F238E27FC236}">
                <a16:creationId xmlns:a16="http://schemas.microsoft.com/office/drawing/2014/main" id="{13C6B231-0427-4DBE-AE82-31CC424FC664}"/>
              </a:ext>
            </a:extLst>
          </p:cNvPr>
          <p:cNvSpPr>
            <a:spLocks noGrp="1"/>
          </p:cNvSpPr>
          <p:nvPr>
            <p:ph type="body" idx="14" hasCustomPrompt="1"/>
          </p:nvPr>
        </p:nvSpPr>
        <p:spPr>
          <a:xfrm>
            <a:off x="6044184" y="4945456"/>
            <a:ext cx="2644360" cy="741904"/>
          </a:xfrm>
        </p:spPr>
        <p:txBody>
          <a:bodyPr rtlCol="0">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Title</a:t>
            </a:r>
          </a:p>
        </p:txBody>
      </p:sp>
      <p:sp>
        <p:nvSpPr>
          <p:cNvPr id="38" name="Picture Placeholder 34">
            <a:extLst>
              <a:ext uri="{FF2B5EF4-FFF2-40B4-BE49-F238E27FC236}">
                <a16:creationId xmlns:a16="http://schemas.microsoft.com/office/drawing/2014/main" id="{67FC7F9C-D486-450B-B0F9-3EE9789C8964}"/>
              </a:ext>
            </a:extLst>
          </p:cNvPr>
          <p:cNvSpPr>
            <a:spLocks noGrp="1"/>
          </p:cNvSpPr>
          <p:nvPr>
            <p:ph type="pic" sz="quarter" idx="22"/>
          </p:nvPr>
        </p:nvSpPr>
        <p:spPr>
          <a:xfrm>
            <a:off x="8851392" y="2020920"/>
            <a:ext cx="2642616" cy="1892808"/>
          </a:xfrm>
          <a:solidFill>
            <a:schemeClr val="accent3"/>
          </a:solidFill>
        </p:spPr>
        <p:txBody>
          <a:bodyPr rtlCol="0"/>
          <a:lstStyle/>
          <a:p>
            <a:pPr rtl="0"/>
            <a:r>
              <a:rPr lang="en-US"/>
              <a:t>Click icon to add picture</a:t>
            </a:r>
            <a:endParaRPr lang="en-GB" dirty="0"/>
          </a:p>
        </p:txBody>
      </p:sp>
      <p:sp>
        <p:nvSpPr>
          <p:cNvPr id="33" name="Text Placeholder 30">
            <a:extLst>
              <a:ext uri="{FF2B5EF4-FFF2-40B4-BE49-F238E27FC236}">
                <a16:creationId xmlns:a16="http://schemas.microsoft.com/office/drawing/2014/main" id="{9A466F23-EDAE-477E-B8D1-C9E81E6D1B12}"/>
              </a:ext>
            </a:extLst>
          </p:cNvPr>
          <p:cNvSpPr>
            <a:spLocks noGrp="1"/>
          </p:cNvSpPr>
          <p:nvPr>
            <p:ph type="body" sz="quarter" idx="18" hasCustomPrompt="1"/>
          </p:nvPr>
        </p:nvSpPr>
        <p:spPr>
          <a:xfrm>
            <a:off x="8851392" y="3971853"/>
            <a:ext cx="2642616" cy="877824"/>
          </a:xfrm>
        </p:spPr>
        <p:txBody>
          <a:bodyPr rtlCol="0" anchor="b" anchorCtr="0"/>
          <a:lstStyle>
            <a:lvl1pPr>
              <a:buNone/>
              <a:defRPr sz="2000" b="1"/>
            </a:lvl1pPr>
          </a:lstStyle>
          <a:p>
            <a:pPr lvl="0" rtl="0"/>
            <a:r>
              <a:rPr lang="en-GB"/>
              <a:t>Name</a:t>
            </a:r>
          </a:p>
        </p:txBody>
      </p:sp>
      <p:sp>
        <p:nvSpPr>
          <p:cNvPr id="28" name="Text Placeholder 2">
            <a:extLst>
              <a:ext uri="{FF2B5EF4-FFF2-40B4-BE49-F238E27FC236}">
                <a16:creationId xmlns:a16="http://schemas.microsoft.com/office/drawing/2014/main" id="{6C8ADF02-C47F-4077-865D-D057627A9E3F}"/>
              </a:ext>
            </a:extLst>
          </p:cNvPr>
          <p:cNvSpPr>
            <a:spLocks noGrp="1"/>
          </p:cNvSpPr>
          <p:nvPr>
            <p:ph type="body" idx="15" hasCustomPrompt="1"/>
          </p:nvPr>
        </p:nvSpPr>
        <p:spPr>
          <a:xfrm>
            <a:off x="8851392" y="4945456"/>
            <a:ext cx="2644360" cy="741904"/>
          </a:xfrm>
        </p:spPr>
        <p:txBody>
          <a:bodyPr rtlCol="0">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Title</a:t>
            </a:r>
          </a:p>
        </p:txBody>
      </p:sp>
      <p:sp>
        <p:nvSpPr>
          <p:cNvPr id="4" name="Date Placeholder 3">
            <a:extLst>
              <a:ext uri="{FF2B5EF4-FFF2-40B4-BE49-F238E27FC236}">
                <a16:creationId xmlns:a16="http://schemas.microsoft.com/office/drawing/2014/main" id="{A564E2B4-314C-4D4F-8938-E437A2EF527B}"/>
              </a:ext>
            </a:extLst>
          </p:cNvPr>
          <p:cNvSpPr>
            <a:spLocks noGrp="1"/>
          </p:cNvSpPr>
          <p:nvPr>
            <p:ph type="dt" sz="half" idx="10"/>
          </p:nvPr>
        </p:nvSpPr>
        <p:spPr/>
        <p:txBody>
          <a:bodyPr rtlCol="0"/>
          <a:lstStyle/>
          <a:p>
            <a:pPr rtl="0"/>
            <a:r>
              <a:rPr lang="en-GB"/>
              <a:t>Monday, February 1, 20XX</a:t>
            </a:r>
          </a:p>
        </p:txBody>
      </p:sp>
      <p:sp>
        <p:nvSpPr>
          <p:cNvPr id="5" name="Footer Placeholder 4">
            <a:extLst>
              <a:ext uri="{FF2B5EF4-FFF2-40B4-BE49-F238E27FC236}">
                <a16:creationId xmlns:a16="http://schemas.microsoft.com/office/drawing/2014/main" id="{72442F23-6986-4A36-97F0-13F305A2DEBF}"/>
              </a:ext>
            </a:extLst>
          </p:cNvPr>
          <p:cNvSpPr>
            <a:spLocks noGrp="1"/>
          </p:cNvSpPr>
          <p:nvPr>
            <p:ph type="ftr" sz="quarter" idx="11"/>
          </p:nvPr>
        </p:nvSpPr>
        <p:spPr/>
        <p:txBody>
          <a:bodyPr rtlCol="0"/>
          <a:lstStyle/>
          <a:p>
            <a:pPr rtl="0"/>
            <a:r>
              <a:rPr lang="en-GB"/>
              <a:t>Sample Footer Text</a:t>
            </a:r>
          </a:p>
        </p:txBody>
      </p:sp>
      <p:sp>
        <p:nvSpPr>
          <p:cNvPr id="6" name="Slide Number Placeholder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rtlCol="0"/>
          <a:lstStyle/>
          <a:p>
            <a:pPr rtl="0"/>
            <a:fld id="{3A4F6043-7A67-491B-98BC-F933DED7226D}" type="slidenum">
              <a:rPr lang="en-GB" smtClean="0"/>
              <a:pPr/>
              <a:t>‹#›</a:t>
            </a:fld>
            <a:endParaRPr lang="en-GB" dirty="0"/>
          </a:p>
        </p:txBody>
      </p:sp>
      <p:cxnSp>
        <p:nvCxnSpPr>
          <p:cNvPr id="12" name="Straight Connector 11">
            <a:extLst>
              <a:ext uri="{FF2B5EF4-FFF2-40B4-BE49-F238E27FC236}">
                <a16:creationId xmlns:a16="http://schemas.microsoft.com/office/drawing/2014/main" id="{94360FCC-CBCE-4F8E-84A2-B29CA5DADC66}"/>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A6BF945-F985-4A89-9868-A82E90E1054D}"/>
              </a:ext>
              <a:ext uri="{C183D7F6-B498-43B3-948B-1728B52AA6E4}">
                <adec:decorative xmlns:adec="http://schemas.microsoft.com/office/drawing/2017/decorative" val="1"/>
              </a:ext>
            </a:extLst>
          </p:cNvPr>
          <p:cNvSpPr/>
          <p:nvPr userDrawn="1"/>
        </p:nvSpPr>
        <p:spPr>
          <a:xfrm rot="10800000">
            <a:off x="11504656" y="2020824"/>
            <a:ext cx="687343" cy="189669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6" name="Straight Connector 15">
            <a:extLst>
              <a:ext uri="{FF2B5EF4-FFF2-40B4-BE49-F238E27FC236}">
                <a16:creationId xmlns:a16="http://schemas.microsoft.com/office/drawing/2014/main" id="{E1D8AF1F-4C5C-4C08-894E-00850C387A20}"/>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599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rtlCol="0">
            <a:normAutofit/>
          </a:bodyPr>
          <a:lstStyle>
            <a:lvl1pPr>
              <a:defRPr sz="5200"/>
            </a:lvl1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5549697" cy="823912"/>
          </a:xfrm>
        </p:spPr>
        <p:txBody>
          <a:bodyPr rtlCol="0"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5549697" cy="3526932"/>
          </a:xfrm>
        </p:spPr>
        <p:txBody>
          <a:bodyPr rtlCol="0"/>
          <a:lstStyle>
            <a:lvl1pPr>
              <a:defRPr sz="2400"/>
            </a:lvl1pPr>
            <a:lvl2pPr>
              <a:defRPr sz="2200"/>
            </a:lvl2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970321" y="1681163"/>
            <a:ext cx="4993335" cy="823912"/>
          </a:xfrm>
        </p:spPr>
        <p:txBody>
          <a:bodyPr rtlCol="0"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970321" y="2505075"/>
            <a:ext cx="4993335" cy="3526932"/>
          </a:xfrm>
        </p:spPr>
        <p:txBody>
          <a:bodyPr rtlCol="0"/>
          <a:lstStyle>
            <a:lvl1pPr>
              <a:defRPr sz="2400"/>
            </a:lvl1pPr>
            <a:lvl2pPr>
              <a:defRPr sz="2200"/>
            </a:lvl2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rtlCol="0"/>
          <a:lstStyle/>
          <a:p>
            <a:pPr rtl="0"/>
            <a:r>
              <a:rPr lang="en-GB"/>
              <a:t>Monday, February 1, 20XX</a:t>
            </a:r>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rtlCol="0"/>
          <a:lstStyle/>
          <a:p>
            <a:pPr rtl="0"/>
            <a:r>
              <a:rPr lang="en-GB"/>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rtlCol="0"/>
          <a:lstStyle/>
          <a:p>
            <a:pPr rtl="0"/>
            <a:fld id="{3A4F6043-7A67-491B-98BC-F933DED7226D}" type="slidenum">
              <a:rPr lang="en-GB" smtClean="0"/>
              <a:pPr/>
              <a:t>‹#›</a:t>
            </a:fld>
            <a:endParaRPr lang="en-GB" dirty="0"/>
          </a:p>
        </p:txBody>
      </p:sp>
      <p:sp>
        <p:nvSpPr>
          <p:cNvPr id="11" name="Rectangle 10" descr="Tag=AccentColor&#10;Flavor=Light&#10;Target=Fill">
            <a:extLst>
              <a:ext uri="{FF2B5EF4-FFF2-40B4-BE49-F238E27FC236}">
                <a16:creationId xmlns:a16="http://schemas.microsoft.com/office/drawing/2014/main" id="{A53A46AB-E26C-4F66-A0B8-4CDBD5F4011C}"/>
              </a:ext>
            </a:extLst>
          </p:cNvPr>
          <p:cNvSpPr/>
          <p:nvPr userDrawn="1"/>
        </p:nvSpPr>
        <p:spPr>
          <a:xfrm rot="10800000">
            <a:off x="11494040" y="4282928"/>
            <a:ext cx="699477" cy="189880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3" name="Straight Connector 12" descr="Tag=AccentColor&#10;Flavor=Light&#10;Target=Line">
            <a:extLst>
              <a:ext uri="{FF2B5EF4-FFF2-40B4-BE49-F238E27FC236}">
                <a16:creationId xmlns:a16="http://schemas.microsoft.com/office/drawing/2014/main" id="{91B558DC-6718-44D0-992F-3EF710C6A724}"/>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descr="Tag=AccentColor&#10;Flavor=Light&#10;Target=Line">
            <a:extLst>
              <a:ext uri="{FF2B5EF4-FFF2-40B4-BE49-F238E27FC236}">
                <a16:creationId xmlns:a16="http://schemas.microsoft.com/office/drawing/2014/main" id="{8957C00F-B052-4CA9-BD41-08B7B9AD5056}"/>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5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2" name="Rectangle 21" descr="Tag=AccentColor&#10;Flavor=Light&#10;Target=Fill">
            <a:extLst>
              <a:ext uri="{FF2B5EF4-FFF2-40B4-BE49-F238E27FC236}">
                <a16:creationId xmlns:a16="http://schemas.microsoft.com/office/drawing/2014/main" id="{3065995A-ADFA-424E-8E79-060CD9CD1880}"/>
              </a:ext>
            </a:extLst>
          </p:cNvPr>
          <p:cNvSpPr/>
          <p:nvPr userDrawn="1"/>
        </p:nvSpPr>
        <p:spPr>
          <a:xfrm rot="10800000">
            <a:off x="11492523" y="0"/>
            <a:ext cx="699477" cy="189880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rtlCol="0">
            <a:normAutofit/>
          </a:bodyPr>
          <a:lstStyle>
            <a:lvl1pPr>
              <a:defRPr sz="5200"/>
            </a:lvl1pPr>
          </a:lstStyle>
          <a:p>
            <a:pPr rtl="0"/>
            <a:r>
              <a:rPr lang="en-US"/>
              <a:t>Click to edit Master title style</a:t>
            </a:r>
            <a:endParaRPr lang="en-GB"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3291840" cy="823912"/>
          </a:xfrm>
        </p:spPr>
        <p:txBody>
          <a:bodyPr rtlCol="0"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3291840" cy="3526932"/>
          </a:xfrm>
        </p:spPr>
        <p:txBody>
          <a:bodyPr rtlCol="0">
            <a:normAutofit/>
          </a:bodyPr>
          <a:lstStyle>
            <a:lvl1pPr>
              <a:lnSpc>
                <a:spcPts val="2100"/>
              </a:lnSpc>
              <a:spcBef>
                <a:spcPts val="1000"/>
              </a:spcBef>
              <a:defRPr sz="1800"/>
            </a:lvl1pPr>
            <a:lvl2pPr>
              <a:lnSpc>
                <a:spcPts val="2100"/>
              </a:lnSpc>
              <a:spcBef>
                <a:spcPts val="1000"/>
              </a:spcBef>
              <a:defRPr sz="1800"/>
            </a:lvl2pPr>
            <a:lvl3pPr>
              <a:lnSpc>
                <a:spcPts val="2100"/>
              </a:lnSpc>
              <a:spcBef>
                <a:spcPts val="1000"/>
              </a:spcBef>
              <a:defRPr sz="1400"/>
            </a:lvl3pPr>
            <a:lvl4pPr>
              <a:lnSpc>
                <a:spcPts val="2100"/>
              </a:lnSpc>
              <a:spcBef>
                <a:spcPts val="1000"/>
              </a:spcBef>
              <a:defRPr sz="1200"/>
            </a:lvl4pPr>
            <a:lvl5pPr>
              <a:lnSpc>
                <a:spcPts val="2100"/>
              </a:lnSpc>
              <a:spcBef>
                <a:spcPts val="1000"/>
              </a:spcBef>
              <a:defRPr sz="11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4073651" y="1690688"/>
            <a:ext cx="3291840" cy="823912"/>
          </a:xfrm>
        </p:spPr>
        <p:txBody>
          <a:bodyPr rtlCol="0"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4073651" y="2514600"/>
            <a:ext cx="3291840" cy="3526932"/>
          </a:xfrm>
        </p:spPr>
        <p:txBody>
          <a:bodyPr rtlCol="0">
            <a:normAutofit/>
          </a:bodyPr>
          <a:lstStyle>
            <a:lvl1pPr>
              <a:lnSpc>
                <a:spcPts val="2100"/>
              </a:lnSpc>
              <a:spcBef>
                <a:spcPts val="1000"/>
              </a:spcBef>
              <a:defRPr sz="1800"/>
            </a:lvl1pPr>
            <a:lvl2pPr>
              <a:lnSpc>
                <a:spcPts val="2100"/>
              </a:lnSpc>
              <a:spcBef>
                <a:spcPts val="1000"/>
              </a:spcBef>
              <a:defRPr sz="1800"/>
            </a:lvl2pPr>
            <a:lvl3pPr>
              <a:lnSpc>
                <a:spcPts val="2100"/>
              </a:lnSpc>
              <a:spcBef>
                <a:spcPts val="1000"/>
              </a:spcBef>
              <a:defRPr sz="1400"/>
            </a:lvl3pPr>
            <a:lvl4pPr>
              <a:lnSpc>
                <a:spcPts val="2100"/>
              </a:lnSpc>
              <a:spcBef>
                <a:spcPts val="1000"/>
              </a:spcBef>
              <a:defRPr sz="1200"/>
            </a:lvl4pPr>
            <a:lvl5pPr>
              <a:lnSpc>
                <a:spcPts val="2100"/>
              </a:lnSpc>
              <a:spcBef>
                <a:spcPts val="1000"/>
              </a:spcBef>
              <a:defRPr sz="11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rtlCol="0"/>
          <a:lstStyle/>
          <a:p>
            <a:pPr rtl="0"/>
            <a:r>
              <a:rPr lang="en-GB"/>
              <a:t>Monday, February 1, 20XX</a:t>
            </a:r>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rtlCol="0"/>
          <a:lstStyle/>
          <a:p>
            <a:pPr rtl="0"/>
            <a:r>
              <a:rPr lang="en-GB"/>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rtlCol="0"/>
          <a:lstStyle/>
          <a:p>
            <a:pPr rtl="0"/>
            <a:fld id="{3A4F6043-7A67-491B-98BC-F933DED7226D}" type="slidenum">
              <a:rPr lang="en-GB" smtClean="0"/>
              <a:pPr/>
              <a:t>‹#›</a:t>
            </a:fld>
            <a:endParaRPr lang="en-GB" dirty="0"/>
          </a:p>
        </p:txBody>
      </p:sp>
      <p:cxnSp>
        <p:nvCxnSpPr>
          <p:cNvPr id="12" name="Straight Connector 11" descr="Tag=AccentColor&#10;Flavor=Light&#10;Target=Line">
            <a:extLst>
              <a:ext uri="{FF2B5EF4-FFF2-40B4-BE49-F238E27FC236}">
                <a16:creationId xmlns:a16="http://schemas.microsoft.com/office/drawing/2014/main" id="{D0520DAB-C1D4-4D6C-A6DC-D7EC7DD52AD9}"/>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descr="Tag=AccentColor&#10;Flavor=Light&#10;Target=Line">
            <a:extLst>
              <a:ext uri="{FF2B5EF4-FFF2-40B4-BE49-F238E27FC236}">
                <a16:creationId xmlns:a16="http://schemas.microsoft.com/office/drawing/2014/main" id="{C30EEEA8-859F-4EA5-BF79-BCCA444C5E96}"/>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EA948393-0FB5-4969-8C1D-8D80A6884EF1}"/>
              </a:ext>
            </a:extLst>
          </p:cNvPr>
          <p:cNvSpPr>
            <a:spLocks noGrp="1"/>
          </p:cNvSpPr>
          <p:nvPr>
            <p:ph type="body" sz="quarter" idx="13"/>
          </p:nvPr>
        </p:nvSpPr>
        <p:spPr>
          <a:xfrm>
            <a:off x="7726679" y="1681163"/>
            <a:ext cx="3291840" cy="823912"/>
          </a:xfrm>
        </p:spPr>
        <p:txBody>
          <a:bodyPr rtlCol="0"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20" name="Content Placeholder 5">
            <a:extLst>
              <a:ext uri="{FF2B5EF4-FFF2-40B4-BE49-F238E27FC236}">
                <a16:creationId xmlns:a16="http://schemas.microsoft.com/office/drawing/2014/main" id="{4ACFC3A6-17FC-4040-AC3E-76E9975C5A16}"/>
              </a:ext>
            </a:extLst>
          </p:cNvPr>
          <p:cNvSpPr>
            <a:spLocks noGrp="1"/>
          </p:cNvSpPr>
          <p:nvPr>
            <p:ph sz="quarter" idx="14"/>
          </p:nvPr>
        </p:nvSpPr>
        <p:spPr>
          <a:xfrm>
            <a:off x="7726679" y="2505075"/>
            <a:ext cx="3291840" cy="3526932"/>
          </a:xfrm>
        </p:spPr>
        <p:txBody>
          <a:bodyPr rtlCol="0">
            <a:normAutofit/>
          </a:bodyPr>
          <a:lstStyle>
            <a:lvl1pPr>
              <a:lnSpc>
                <a:spcPts val="2100"/>
              </a:lnSpc>
              <a:spcBef>
                <a:spcPts val="1000"/>
              </a:spcBef>
              <a:defRPr sz="1800"/>
            </a:lvl1pPr>
            <a:lvl2pPr>
              <a:lnSpc>
                <a:spcPts val="2100"/>
              </a:lnSpc>
              <a:spcBef>
                <a:spcPts val="1000"/>
              </a:spcBef>
              <a:defRPr sz="1800"/>
            </a:lvl2pPr>
            <a:lvl3pPr>
              <a:lnSpc>
                <a:spcPts val="2100"/>
              </a:lnSpc>
              <a:spcBef>
                <a:spcPts val="1000"/>
              </a:spcBef>
              <a:defRPr sz="1400"/>
            </a:lvl3pPr>
            <a:lvl4pPr>
              <a:lnSpc>
                <a:spcPts val="2100"/>
              </a:lnSpc>
              <a:spcBef>
                <a:spcPts val="1000"/>
              </a:spcBef>
              <a:defRPr sz="1200"/>
            </a:lvl4pPr>
            <a:lvl5pPr>
              <a:lnSpc>
                <a:spcPts val="2100"/>
              </a:lnSpc>
              <a:spcBef>
                <a:spcPts val="1000"/>
              </a:spcBef>
              <a:defRPr sz="11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Tree>
    <p:extLst>
      <p:ext uri="{BB962C8B-B14F-4D97-AF65-F5344CB8AC3E}">
        <p14:creationId xmlns:p14="http://schemas.microsoft.com/office/powerpoint/2010/main" val="164340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86836B-C327-49CB-ADF2-2E730C4A91BF}"/>
              </a:ext>
            </a:extLst>
          </p:cNvPr>
          <p:cNvSpPr/>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9" name="Rectangle 8">
            <a:extLst>
              <a:ext uri="{FF2B5EF4-FFF2-40B4-BE49-F238E27FC236}">
                <a16:creationId xmlns:a16="http://schemas.microsoft.com/office/drawing/2014/main" id="{88310F61-136C-42B3-981B-FDE3DD0A8135}"/>
              </a:ext>
            </a:extLst>
          </p:cNvPr>
          <p:cNvSpPr/>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43032" cy="1325563"/>
          </a:xfrm>
          <a:prstGeom prst="rect">
            <a:avLst/>
          </a:prstGeom>
        </p:spPr>
        <p:txBody>
          <a:bodyPr vert="horz" lIns="91440" tIns="45720" rIns="91440" bIns="45720" rtlCol="0" anchor="ctr">
            <a:normAutofit/>
          </a:bodyPr>
          <a:lstStyle/>
          <a:p>
            <a:pPr rtl="0"/>
            <a:r>
              <a:rPr lang="en-US"/>
              <a:t>Click to edit Master title style</a:t>
            </a:r>
            <a:endParaRPr lang="en-GB"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43032" cy="4351338"/>
          </a:xfrm>
          <a:prstGeom prst="rect">
            <a:avLst/>
          </a:prstGeom>
        </p:spPr>
        <p:txBody>
          <a:bodyPr vert="horz" lIns="91440" tIns="45720" rIns="91440" bIns="45720"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pPr rtl="0"/>
            <a:r>
              <a:rPr lang="en-GB"/>
              <a:t>Monday, February 1, 20XX</a:t>
            </a:r>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pPr rtl="0"/>
            <a:r>
              <a:rPr lang="en-GB"/>
              <a:t>Sample Footer Text</a:t>
            </a:r>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pPr rtl="0"/>
            <a:fld id="{3A4F6043-7A67-491B-98BC-F933DED7226D}" type="slidenum">
              <a:rPr lang="en-GB" smtClean="0"/>
              <a:pPr/>
              <a:t>‹#›</a:t>
            </a:fld>
            <a:endParaRPr lang="en-GB" dirty="0"/>
          </a:p>
        </p:txBody>
      </p:sp>
    </p:spTree>
    <p:extLst>
      <p:ext uri="{BB962C8B-B14F-4D97-AF65-F5344CB8AC3E}">
        <p14:creationId xmlns:p14="http://schemas.microsoft.com/office/powerpoint/2010/main" val="813505422"/>
      </p:ext>
    </p:extLst>
  </p:cSld>
  <p:clrMap bg1="lt1" tx1="dk1" bg2="lt2" tx2="dk2" accent1="accent1" accent2="accent2" accent3="accent3" accent4="accent4" accent5="accent5" accent6="accent6" hlink="hlink" folHlink="folHlink"/>
  <p:sldLayoutIdLst>
    <p:sldLayoutId id="2147483807" r:id="rId1"/>
    <p:sldLayoutId id="2147483806" r:id="rId2"/>
    <p:sldLayoutId id="2147483808" r:id="rId3"/>
    <p:sldLayoutId id="2147483817" r:id="rId4"/>
    <p:sldLayoutId id="2147483795" r:id="rId5"/>
    <p:sldLayoutId id="2147483811" r:id="rId6"/>
    <p:sldLayoutId id="2147483816" r:id="rId7"/>
    <p:sldLayoutId id="2147483812" r:id="rId8"/>
    <p:sldLayoutId id="2147483813" r:id="rId9"/>
    <p:sldLayoutId id="2147483814" r:id="rId10"/>
    <p:sldLayoutId id="2147483815" r:id="rId11"/>
    <p:sldLayoutId id="2147483794" r:id="rId12"/>
    <p:sldLayoutId id="2147483796" r:id="rId13"/>
    <p:sldLayoutId id="2147483797" r:id="rId14"/>
    <p:sldLayoutId id="2147483798" r:id="rId15"/>
    <p:sldLayoutId id="2147483799" r:id="rId16"/>
    <p:sldLayoutId id="2147483800" r:id="rId17"/>
    <p:sldLayoutId id="2147483801" r:id="rId18"/>
    <p:sldLayoutId id="2147483802" r:id="rId19"/>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ts val="28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ts val="28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2pPr>
      <a:lvl3pPr marL="1143000" indent="-228600" algn="l" defTabSz="914400" rtl="0" eaLnBrk="1" latinLnBrk="0" hangingPunct="1">
        <a:lnSpc>
          <a:spcPts val="28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3pPr>
      <a:lvl4pPr marL="1600200" indent="-228600" algn="l" defTabSz="914400" rtl="0" eaLnBrk="1" latinLnBrk="0" hangingPunct="1">
        <a:lnSpc>
          <a:spcPts val="28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4pPr>
      <a:lvl5pPr marL="2057400" indent="-228600" algn="l" defTabSz="914400" rtl="0" eaLnBrk="1" latinLnBrk="0" hangingPunct="1">
        <a:lnSpc>
          <a:spcPts val="28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257CD-11EF-4848-8D0C-C19CF6154B50}"/>
              </a:ext>
            </a:extLst>
          </p:cNvPr>
          <p:cNvSpPr>
            <a:spLocks noGrp="1"/>
          </p:cNvSpPr>
          <p:nvPr>
            <p:ph type="ctrTitle"/>
          </p:nvPr>
        </p:nvSpPr>
        <p:spPr>
          <a:xfrm>
            <a:off x="422899" y="4476329"/>
            <a:ext cx="6467547" cy="1558680"/>
          </a:xfrm>
        </p:spPr>
        <p:txBody>
          <a:bodyPr rtlCol="0">
            <a:normAutofit fontScale="90000"/>
          </a:bodyPr>
          <a:lstStyle/>
          <a:p>
            <a:pPr rtl="0"/>
            <a:r>
              <a:rPr lang="en-GB" dirty="0"/>
              <a:t>Living as Children of God in the face of a desperate world</a:t>
            </a:r>
          </a:p>
        </p:txBody>
      </p:sp>
      <p:pic>
        <p:nvPicPr>
          <p:cNvPr id="6" name="Picture Placeholder 5" descr="Beautiful View valley ">
            <a:extLst>
              <a:ext uri="{FF2B5EF4-FFF2-40B4-BE49-F238E27FC236}">
                <a16:creationId xmlns:a16="http://schemas.microsoft.com/office/drawing/2014/main" id="{EA3154E3-48EB-46F9-97E2-357522ECA9EF}"/>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a:stretch/>
        </p:blipFill>
        <p:spPr>
          <a:xfrm>
            <a:off x="1524" y="0"/>
            <a:ext cx="12188952" cy="4271133"/>
          </a:xfrm>
        </p:spPr>
      </p:pic>
      <p:sp>
        <p:nvSpPr>
          <p:cNvPr id="7" name="TextBox 6">
            <a:extLst>
              <a:ext uri="{FF2B5EF4-FFF2-40B4-BE49-F238E27FC236}">
                <a16:creationId xmlns:a16="http://schemas.microsoft.com/office/drawing/2014/main" id="{D48F250E-B7EC-91CD-962A-07BFFF9A3EAC}"/>
              </a:ext>
            </a:extLst>
          </p:cNvPr>
          <p:cNvSpPr txBox="1"/>
          <p:nvPr/>
        </p:nvSpPr>
        <p:spPr>
          <a:xfrm>
            <a:off x="7910422" y="4804913"/>
            <a:ext cx="3122762" cy="646331"/>
          </a:xfrm>
          <a:prstGeom prst="rect">
            <a:avLst/>
          </a:prstGeom>
          <a:noFill/>
        </p:spPr>
        <p:txBody>
          <a:bodyPr wrap="square" rtlCol="0">
            <a:spAutoFit/>
          </a:bodyPr>
          <a:lstStyle/>
          <a:p>
            <a:r>
              <a:rPr lang="en-GB" sz="3600" dirty="0"/>
              <a:t>Jeremiah 29:1-23</a:t>
            </a:r>
          </a:p>
        </p:txBody>
      </p:sp>
      <p:pic>
        <p:nvPicPr>
          <p:cNvPr id="9" name="Picture 8" descr="A black background with a black border">
            <a:extLst>
              <a:ext uri="{FF2B5EF4-FFF2-40B4-BE49-F238E27FC236}">
                <a16:creationId xmlns:a16="http://schemas.microsoft.com/office/drawing/2014/main" id="{5E72937A-213B-D9D4-2177-46DC21843BC2}"/>
              </a:ext>
            </a:extLst>
          </p:cNvPr>
          <p:cNvPicPr>
            <a:picLocks noChangeAspect="1"/>
          </p:cNvPicPr>
          <p:nvPr/>
        </p:nvPicPr>
        <p:blipFill>
          <a:blip r:embed="rId4"/>
          <a:stretch>
            <a:fillRect/>
          </a:stretch>
        </p:blipFill>
        <p:spPr>
          <a:xfrm>
            <a:off x="9458036" y="6051745"/>
            <a:ext cx="2733964" cy="806255"/>
          </a:xfrm>
          <a:prstGeom prst="rect">
            <a:avLst/>
          </a:prstGeom>
        </p:spPr>
      </p:pic>
    </p:spTree>
    <p:extLst>
      <p:ext uri="{BB962C8B-B14F-4D97-AF65-F5344CB8AC3E}">
        <p14:creationId xmlns:p14="http://schemas.microsoft.com/office/powerpoint/2010/main" val="2371232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ctrTitle"/>
          </p:nvPr>
        </p:nvSpPr>
        <p:spPr>
          <a:xfrm>
            <a:off x="422898" y="576263"/>
            <a:ext cx="4977777" cy="941986"/>
          </a:xfrm>
        </p:spPr>
        <p:txBody>
          <a:bodyPr rtlCol="0">
            <a:normAutofit/>
          </a:bodyPr>
          <a:lstStyle/>
          <a:p>
            <a:pPr rtl="0"/>
            <a:r>
              <a:rPr lang="en-GB" dirty="0"/>
              <a:t>Application</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type="subTitle" idx="1"/>
          </p:nvPr>
        </p:nvSpPr>
        <p:spPr>
          <a:xfrm>
            <a:off x="422898" y="1798153"/>
            <a:ext cx="5673102" cy="4663032"/>
          </a:xfrm>
        </p:spPr>
        <p:txBody>
          <a:bodyPr rtlCol="0">
            <a:normAutofit fontScale="92500"/>
          </a:bodyPr>
          <a:lstStyle/>
          <a:p>
            <a:pPr rtl="0"/>
            <a:r>
              <a:rPr lang="en-GB" dirty="0"/>
              <a:t>Recognise the world and its great need for what it truly is</a:t>
            </a:r>
          </a:p>
          <a:p>
            <a:pPr rtl="0"/>
            <a:r>
              <a:rPr lang="en-GB" dirty="0"/>
              <a:t>Remember God’s great and precious promises and live with real hope and peace</a:t>
            </a:r>
          </a:p>
          <a:p>
            <a:pPr rtl="0"/>
            <a:r>
              <a:rPr lang="en-GB" dirty="0"/>
              <a:t>Respond in seeking God and His glory as we pray for the helpless and hopeless that we live among</a:t>
            </a:r>
          </a:p>
          <a:p>
            <a:pPr algn="ctr"/>
            <a:r>
              <a:rPr lang="en-GB" sz="1800" i="1" dirty="0">
                <a:solidFill>
                  <a:srgbClr val="4472C4"/>
                </a:solidFill>
                <a:effectLst/>
                <a:latin typeface="Segoe UI" panose="020B0502040204020203" pitchFamily="34" charset="0"/>
                <a:ea typeface="Calibri" panose="020F0502020204030204" pitchFamily="34" charset="0"/>
              </a:rPr>
              <a:t>‘Now to him who is able to do immeasurably more than all we ask or imagine, according to his power that is at work within us, </a:t>
            </a:r>
            <a:r>
              <a:rPr lang="en-GB" sz="1800" b="1" i="1" baseline="30000" dirty="0">
                <a:solidFill>
                  <a:srgbClr val="4472C4"/>
                </a:solidFill>
                <a:effectLst/>
                <a:latin typeface="Segoe UI" panose="020B0502040204020203" pitchFamily="34" charset="0"/>
                <a:ea typeface="Calibri" panose="020F0502020204030204" pitchFamily="34" charset="0"/>
              </a:rPr>
              <a:t>21 </a:t>
            </a:r>
            <a:r>
              <a:rPr lang="en-GB" sz="1800" i="1" dirty="0">
                <a:solidFill>
                  <a:srgbClr val="4472C4"/>
                </a:solidFill>
                <a:effectLst/>
                <a:latin typeface="Segoe UI" panose="020B0502040204020203" pitchFamily="34" charset="0"/>
                <a:ea typeface="Calibri" panose="020F0502020204030204" pitchFamily="34" charset="0"/>
              </a:rPr>
              <a:t>to him be glory in the church and in Christ Jesus throughout all generations, for ever and ever! Amen.’ </a:t>
            </a:r>
            <a:r>
              <a:rPr lang="en-GB" dirty="0"/>
              <a:t>(Eph 3:20-21)</a:t>
            </a:r>
          </a:p>
          <a:p>
            <a:pPr algn="ctr" rtl="0"/>
            <a:endParaRPr lang="en-GB" dirty="0"/>
          </a:p>
          <a:p>
            <a:pPr rtl="0"/>
            <a:endParaRPr lang="en-GB" dirty="0"/>
          </a:p>
        </p:txBody>
      </p:sp>
      <p:pic>
        <p:nvPicPr>
          <p:cNvPr id="7" name="Picture Placeholder 6" descr="Kitchen Light Bar chairs">
            <a:extLst>
              <a:ext uri="{FF2B5EF4-FFF2-40B4-BE49-F238E27FC236}">
                <a16:creationId xmlns:a16="http://schemas.microsoft.com/office/drawing/2014/main" id="{EA9B7612-A482-4B9C-A3B3-F8F6633DD31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t="11784" b="11784"/>
          <a:stretch/>
        </p:blipFill>
        <p:spPr/>
      </p:pic>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4294967295"/>
          </p:nvPr>
        </p:nvSpPr>
        <p:spPr>
          <a:xfrm>
            <a:off x="11506200" y="0"/>
            <a:ext cx="685800" cy="685800"/>
          </a:xfrm>
        </p:spPr>
        <p:txBody>
          <a:bodyPr rtlCol="0"/>
          <a:lstStyle/>
          <a:p>
            <a:pPr rtl="0"/>
            <a:fld id="{3A4F6043-7A67-491B-98BC-F933DED7226D}" type="slidenum">
              <a:rPr lang="en-GB" smtClean="0"/>
              <a:pPr rtl="0"/>
              <a:t>10</a:t>
            </a:fld>
            <a:endParaRPr lang="en-GB" dirty="0"/>
          </a:p>
        </p:txBody>
      </p:sp>
    </p:spTree>
    <p:extLst>
      <p:ext uri="{BB962C8B-B14F-4D97-AF65-F5344CB8AC3E}">
        <p14:creationId xmlns:p14="http://schemas.microsoft.com/office/powerpoint/2010/main" val="289135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tree in a white pot&#10;">
            <a:extLst>
              <a:ext uri="{FF2B5EF4-FFF2-40B4-BE49-F238E27FC236}">
                <a16:creationId xmlns:a16="http://schemas.microsoft.com/office/drawing/2014/main" id="{1E6B9D47-876D-44E2-BD81-CA6326B97BB7}"/>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0" y="2577775"/>
            <a:ext cx="2587752" cy="1764792"/>
          </a:xfrm>
        </p:spPr>
      </p:pic>
      <p:pic>
        <p:nvPicPr>
          <p:cNvPr id="13" name="Picture Placeholder 12" descr="vase with pink flowers, bowls">
            <a:extLst>
              <a:ext uri="{FF2B5EF4-FFF2-40B4-BE49-F238E27FC236}">
                <a16:creationId xmlns:a16="http://schemas.microsoft.com/office/drawing/2014/main" id="{62D3582E-2508-4DFB-ABB9-DC49A4302145}"/>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a:stretch/>
        </p:blipFill>
        <p:spPr>
          <a:xfrm>
            <a:off x="0" y="4406215"/>
            <a:ext cx="2587752" cy="1764792"/>
          </a:xfrm>
        </p:spPr>
      </p:pic>
      <p:pic>
        <p:nvPicPr>
          <p:cNvPr id="15" name="Picture Placeholder 14" descr="Candles hanging">
            <a:extLst>
              <a:ext uri="{FF2B5EF4-FFF2-40B4-BE49-F238E27FC236}">
                <a16:creationId xmlns:a16="http://schemas.microsoft.com/office/drawing/2014/main" id="{0C3AC05D-D67B-4E82-931B-6049D7AFB536}"/>
              </a:ext>
            </a:extLst>
          </p:cNvPr>
          <p:cNvPicPr>
            <a:picLocks noGrp="1" noChangeAspect="1"/>
          </p:cNvPicPr>
          <p:nvPr>
            <p:ph type="pic" sz="quarter" idx="15"/>
          </p:nvPr>
        </p:nvPicPr>
        <p:blipFill rotWithShape="1">
          <a:blip r:embed="rId4" cstate="print">
            <a:extLst>
              <a:ext uri="{28A0092B-C50C-407E-A947-70E740481C1C}">
                <a14:useLocalDpi xmlns:a14="http://schemas.microsoft.com/office/drawing/2010/main"/>
              </a:ext>
            </a:extLst>
          </a:blip>
          <a:srcRect/>
          <a:stretch/>
        </p:blipFill>
        <p:spPr>
          <a:xfrm>
            <a:off x="2651760" y="2577775"/>
            <a:ext cx="1764792" cy="1764792"/>
          </a:xfrm>
        </p:spPr>
      </p:pic>
      <p:pic>
        <p:nvPicPr>
          <p:cNvPr id="11" name="Picture Placeholder 10" descr="Vase on a table with leaves">
            <a:extLst>
              <a:ext uri="{FF2B5EF4-FFF2-40B4-BE49-F238E27FC236}">
                <a16:creationId xmlns:a16="http://schemas.microsoft.com/office/drawing/2014/main" id="{1030725C-201C-4F03-B83B-2FC83EFE5B9A}"/>
              </a:ext>
            </a:extLst>
          </p:cNvPr>
          <p:cNvPicPr>
            <a:picLocks noGrp="1" noChangeAspect="1"/>
          </p:cNvPicPr>
          <p:nvPr>
            <p:ph type="pic" sz="quarter" idx="16"/>
          </p:nvPr>
        </p:nvPicPr>
        <p:blipFill rotWithShape="1">
          <a:blip r:embed="rId5" cstate="print">
            <a:extLst>
              <a:ext uri="{28A0092B-C50C-407E-A947-70E740481C1C}">
                <a14:useLocalDpi xmlns:a14="http://schemas.microsoft.com/office/drawing/2010/main"/>
              </a:ext>
            </a:extLst>
          </a:blip>
          <a:srcRect/>
          <a:stretch/>
        </p:blipFill>
        <p:spPr>
          <a:xfrm>
            <a:off x="2651760" y="4406575"/>
            <a:ext cx="1764792" cy="1764792"/>
          </a:xfrm>
        </p:spPr>
      </p:pic>
      <p:sp>
        <p:nvSpPr>
          <p:cNvPr id="3" name="Content Placeholder 2">
            <a:extLst>
              <a:ext uri="{FF2B5EF4-FFF2-40B4-BE49-F238E27FC236}">
                <a16:creationId xmlns:a16="http://schemas.microsoft.com/office/drawing/2014/main" id="{3110502F-36D4-4E60-B6E9-08628B2C5D5E}"/>
              </a:ext>
            </a:extLst>
          </p:cNvPr>
          <p:cNvSpPr>
            <a:spLocks noGrp="1"/>
          </p:cNvSpPr>
          <p:nvPr>
            <p:ph idx="1"/>
          </p:nvPr>
        </p:nvSpPr>
        <p:spPr>
          <a:xfrm>
            <a:off x="4845122" y="2880452"/>
            <a:ext cx="6355998" cy="3095445"/>
          </a:xfrm>
        </p:spPr>
        <p:txBody>
          <a:bodyPr rtlCol="0"/>
          <a:lstStyle/>
          <a:p>
            <a:pPr rtl="0"/>
            <a:r>
              <a:rPr lang="en-GB" dirty="0">
                <a:solidFill>
                  <a:schemeClr val="tx1"/>
                </a:solidFill>
              </a:rPr>
              <a:t>Introduction (v.1-3)</a:t>
            </a:r>
          </a:p>
          <a:p>
            <a:pPr rtl="0"/>
            <a:r>
              <a:rPr lang="en-GB" dirty="0">
                <a:solidFill>
                  <a:schemeClr val="tx1"/>
                </a:solidFill>
              </a:rPr>
              <a:t>Living in a desperate world (v.15-23)</a:t>
            </a:r>
          </a:p>
          <a:p>
            <a:pPr rtl="0"/>
            <a:r>
              <a:rPr lang="en-GB" dirty="0">
                <a:solidFill>
                  <a:schemeClr val="tx1"/>
                </a:solidFill>
              </a:rPr>
              <a:t>Living with a wonderful hope (v.10-14)</a:t>
            </a:r>
          </a:p>
          <a:p>
            <a:pPr rtl="0"/>
            <a:r>
              <a:rPr lang="en-GB" dirty="0">
                <a:solidFill>
                  <a:schemeClr val="tx1"/>
                </a:solidFill>
              </a:rPr>
              <a:t>Living in a better world (v.4-9)</a:t>
            </a:r>
          </a:p>
          <a:p>
            <a:pPr rtl="0"/>
            <a:r>
              <a:rPr lang="en-GB" dirty="0">
                <a:solidFill>
                  <a:schemeClr val="tx1"/>
                </a:solidFill>
              </a:rPr>
              <a:t>Application</a:t>
            </a:r>
          </a:p>
        </p:txBody>
      </p:sp>
      <p:sp>
        <p:nvSpPr>
          <p:cNvPr id="18" name="Slide Number Placeholder 17">
            <a:extLst>
              <a:ext uri="{FF2B5EF4-FFF2-40B4-BE49-F238E27FC236}">
                <a16:creationId xmlns:a16="http://schemas.microsoft.com/office/drawing/2014/main" id="{462F07E0-F82E-47FF-AC43-8C4327B8EAE6}"/>
              </a:ext>
            </a:extLst>
          </p:cNvPr>
          <p:cNvSpPr>
            <a:spLocks noGrp="1"/>
          </p:cNvSpPr>
          <p:nvPr>
            <p:ph type="sldNum" sz="quarter" idx="12"/>
          </p:nvPr>
        </p:nvSpPr>
        <p:spPr>
          <a:xfrm>
            <a:off x="11503152" y="0"/>
            <a:ext cx="685800" cy="685800"/>
          </a:xfrm>
        </p:spPr>
        <p:txBody>
          <a:bodyPr rtlCol="0"/>
          <a:lstStyle/>
          <a:p>
            <a:pPr rtl="0"/>
            <a:fld id="{3A4F6043-7A67-491B-98BC-F933DED7226D}" type="slidenum">
              <a:rPr lang="en-GB" smtClean="0"/>
              <a:pPr/>
              <a:t>2</a:t>
            </a:fld>
            <a:endParaRPr lang="en-GB" dirty="0"/>
          </a:p>
        </p:txBody>
      </p:sp>
      <p:sp>
        <p:nvSpPr>
          <p:cNvPr id="4" name="Title 2">
            <a:extLst>
              <a:ext uri="{FF2B5EF4-FFF2-40B4-BE49-F238E27FC236}">
                <a16:creationId xmlns:a16="http://schemas.microsoft.com/office/drawing/2014/main" id="{7E27D1CA-7982-50A0-32FF-122881ED80AA}"/>
              </a:ext>
            </a:extLst>
          </p:cNvPr>
          <p:cNvSpPr txBox="1">
            <a:spLocks/>
          </p:cNvSpPr>
          <p:nvPr/>
        </p:nvSpPr>
        <p:spPr>
          <a:xfrm>
            <a:off x="300382" y="364278"/>
            <a:ext cx="6467547" cy="1558680"/>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GB" dirty="0"/>
              <a:t>Living as Children of God in the face of a desperate world</a:t>
            </a:r>
          </a:p>
        </p:txBody>
      </p:sp>
      <p:pic>
        <p:nvPicPr>
          <p:cNvPr id="7" name="Picture 6" descr="A black background with a black border">
            <a:extLst>
              <a:ext uri="{FF2B5EF4-FFF2-40B4-BE49-F238E27FC236}">
                <a16:creationId xmlns:a16="http://schemas.microsoft.com/office/drawing/2014/main" id="{B7902D94-01C3-E29F-5B0B-925AD97789A3}"/>
              </a:ext>
            </a:extLst>
          </p:cNvPr>
          <p:cNvPicPr>
            <a:picLocks noChangeAspect="1"/>
          </p:cNvPicPr>
          <p:nvPr/>
        </p:nvPicPr>
        <p:blipFill>
          <a:blip r:embed="rId6"/>
          <a:stretch>
            <a:fillRect/>
          </a:stretch>
        </p:blipFill>
        <p:spPr>
          <a:xfrm>
            <a:off x="9458036" y="6051745"/>
            <a:ext cx="2733964" cy="806255"/>
          </a:xfrm>
          <a:prstGeom prst="rect">
            <a:avLst/>
          </a:prstGeom>
        </p:spPr>
      </p:pic>
    </p:spTree>
    <p:extLst>
      <p:ext uri="{BB962C8B-B14F-4D97-AF65-F5344CB8AC3E}">
        <p14:creationId xmlns:p14="http://schemas.microsoft.com/office/powerpoint/2010/main" val="147630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ctrTitle"/>
          </p:nvPr>
        </p:nvSpPr>
        <p:spPr>
          <a:xfrm>
            <a:off x="422898" y="576263"/>
            <a:ext cx="4977777" cy="941986"/>
          </a:xfrm>
        </p:spPr>
        <p:txBody>
          <a:bodyPr rtlCol="0"/>
          <a:lstStyle/>
          <a:p>
            <a:pPr rtl="0"/>
            <a:r>
              <a:rPr lang="en-GB" dirty="0"/>
              <a:t>Introduction (v.1-3)</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type="subTitle" idx="1"/>
          </p:nvPr>
        </p:nvSpPr>
        <p:spPr>
          <a:xfrm>
            <a:off x="422898" y="1798153"/>
            <a:ext cx="4977777" cy="2192683"/>
          </a:xfrm>
        </p:spPr>
        <p:txBody>
          <a:bodyPr rtlCol="0">
            <a:normAutofit/>
          </a:bodyPr>
          <a:lstStyle/>
          <a:p>
            <a:pPr rtl="0"/>
            <a:r>
              <a:rPr lang="en-GB" dirty="0"/>
              <a:t>How do we measure success?</a:t>
            </a:r>
          </a:p>
          <a:p>
            <a:pPr rtl="0"/>
            <a:r>
              <a:rPr lang="en-GB" dirty="0"/>
              <a:t>Success can only be measured in God’s eyes</a:t>
            </a:r>
          </a:p>
          <a:p>
            <a:pPr rtl="0"/>
            <a:r>
              <a:rPr lang="en-GB" dirty="0"/>
              <a:t>How good is your radio reception with God?</a:t>
            </a:r>
          </a:p>
          <a:p>
            <a:pPr rtl="0"/>
            <a:endParaRPr lang="en-GB" dirty="0"/>
          </a:p>
        </p:txBody>
      </p:sp>
      <p:pic>
        <p:nvPicPr>
          <p:cNvPr id="7" name="Picture Placeholder 6" descr="Kitchen Light Bar chairs">
            <a:extLst>
              <a:ext uri="{FF2B5EF4-FFF2-40B4-BE49-F238E27FC236}">
                <a16:creationId xmlns:a16="http://schemas.microsoft.com/office/drawing/2014/main" id="{EA9B7612-A482-4B9C-A3B3-F8F6633DD31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t="11784" b="11784"/>
          <a:stretch/>
        </p:blipFill>
        <p:spPr/>
      </p:pic>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4294967295"/>
          </p:nvPr>
        </p:nvSpPr>
        <p:spPr>
          <a:xfrm>
            <a:off x="11506200" y="0"/>
            <a:ext cx="685800" cy="685800"/>
          </a:xfrm>
        </p:spPr>
        <p:txBody>
          <a:bodyPr rtlCol="0"/>
          <a:lstStyle/>
          <a:p>
            <a:pPr rtl="0"/>
            <a:fld id="{3A4F6043-7A67-491B-98BC-F933DED7226D}" type="slidenum">
              <a:rPr lang="en-GB" smtClean="0"/>
              <a:pPr/>
              <a:t>3</a:t>
            </a:fld>
            <a:endParaRPr lang="en-GB" dirty="0"/>
          </a:p>
        </p:txBody>
      </p:sp>
    </p:spTree>
    <p:extLst>
      <p:ext uri="{BB962C8B-B14F-4D97-AF65-F5344CB8AC3E}">
        <p14:creationId xmlns:p14="http://schemas.microsoft.com/office/powerpoint/2010/main" val="119562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ctrTitle"/>
          </p:nvPr>
        </p:nvSpPr>
        <p:spPr>
          <a:xfrm>
            <a:off x="422898" y="576263"/>
            <a:ext cx="4977777" cy="941986"/>
          </a:xfrm>
        </p:spPr>
        <p:txBody>
          <a:bodyPr rtlCol="0">
            <a:normAutofit fontScale="90000"/>
          </a:bodyPr>
          <a:lstStyle/>
          <a:p>
            <a:pPr rtl="0"/>
            <a:r>
              <a:rPr lang="en-GB" dirty="0"/>
              <a:t>Living in a desperate world (v.15-23)</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type="subTitle" idx="1"/>
          </p:nvPr>
        </p:nvSpPr>
        <p:spPr>
          <a:xfrm>
            <a:off x="422898" y="1798153"/>
            <a:ext cx="4977777" cy="2192683"/>
          </a:xfrm>
        </p:spPr>
        <p:txBody>
          <a:bodyPr rtlCol="0">
            <a:normAutofit/>
          </a:bodyPr>
          <a:lstStyle/>
          <a:p>
            <a:pPr rtl="0"/>
            <a:r>
              <a:rPr lang="en-GB" dirty="0"/>
              <a:t>It is a desperate world</a:t>
            </a:r>
          </a:p>
          <a:p>
            <a:pPr rtl="0"/>
            <a:r>
              <a:rPr lang="en-GB" dirty="0"/>
              <a:t>God’s judgement falls because we do not listen to Him</a:t>
            </a:r>
          </a:p>
          <a:p>
            <a:pPr rtl="0"/>
            <a:r>
              <a:rPr lang="en-GB" dirty="0"/>
              <a:t>How good is your radio reception with God?</a:t>
            </a:r>
          </a:p>
          <a:p>
            <a:pPr rtl="0"/>
            <a:endParaRPr lang="en-GB" dirty="0"/>
          </a:p>
        </p:txBody>
      </p:sp>
      <p:pic>
        <p:nvPicPr>
          <p:cNvPr id="7" name="Picture Placeholder 6" descr="Kitchen Light Bar chairs">
            <a:extLst>
              <a:ext uri="{FF2B5EF4-FFF2-40B4-BE49-F238E27FC236}">
                <a16:creationId xmlns:a16="http://schemas.microsoft.com/office/drawing/2014/main" id="{EA9B7612-A482-4B9C-A3B3-F8F6633DD31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t="11784" b="11784"/>
          <a:stretch/>
        </p:blipFill>
        <p:spPr/>
      </p:pic>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4294967295"/>
          </p:nvPr>
        </p:nvSpPr>
        <p:spPr>
          <a:xfrm>
            <a:off x="11506200" y="0"/>
            <a:ext cx="685800" cy="685800"/>
          </a:xfrm>
        </p:spPr>
        <p:txBody>
          <a:bodyPr rtlCol="0"/>
          <a:lstStyle/>
          <a:p>
            <a:pPr rtl="0"/>
            <a:fld id="{3A4F6043-7A67-491B-98BC-F933DED7226D}" type="slidenum">
              <a:rPr lang="en-GB" smtClean="0"/>
              <a:pPr rtl="0"/>
              <a:t>4</a:t>
            </a:fld>
            <a:endParaRPr lang="en-GB" dirty="0"/>
          </a:p>
        </p:txBody>
      </p:sp>
    </p:spTree>
    <p:extLst>
      <p:ext uri="{BB962C8B-B14F-4D97-AF65-F5344CB8AC3E}">
        <p14:creationId xmlns:p14="http://schemas.microsoft.com/office/powerpoint/2010/main" val="151457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ctrTitle"/>
          </p:nvPr>
        </p:nvSpPr>
        <p:spPr>
          <a:xfrm>
            <a:off x="422898" y="576263"/>
            <a:ext cx="4977777" cy="941986"/>
          </a:xfrm>
        </p:spPr>
        <p:txBody>
          <a:bodyPr rtlCol="0">
            <a:normAutofit fontScale="90000"/>
          </a:bodyPr>
          <a:lstStyle/>
          <a:p>
            <a:pPr rtl="0"/>
            <a:r>
              <a:rPr lang="en-GB" dirty="0"/>
              <a:t>Living with a wonderful hope (v.10-14)</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type="subTitle" idx="1"/>
          </p:nvPr>
        </p:nvSpPr>
        <p:spPr>
          <a:xfrm>
            <a:off x="422898" y="1798153"/>
            <a:ext cx="5673102" cy="4688911"/>
          </a:xfrm>
        </p:spPr>
        <p:txBody>
          <a:bodyPr rtlCol="0">
            <a:normAutofit/>
          </a:bodyPr>
          <a:lstStyle/>
          <a:p>
            <a:pPr rtl="0"/>
            <a:r>
              <a:rPr lang="en-GB" dirty="0"/>
              <a:t>God is still speaking!</a:t>
            </a:r>
          </a:p>
          <a:p>
            <a:pPr rtl="0"/>
            <a:r>
              <a:rPr lang="en-GB" dirty="0"/>
              <a:t>Promises of hope</a:t>
            </a:r>
          </a:p>
          <a:p>
            <a:pPr algn="ctr"/>
            <a:r>
              <a:rPr lang="en-GB" sz="1800" b="1" i="1" baseline="30000" dirty="0">
                <a:solidFill>
                  <a:srgbClr val="4472C4"/>
                </a:solidFill>
                <a:effectLst/>
                <a:latin typeface="Segoe UI" panose="020B0502040204020203" pitchFamily="34" charset="0"/>
                <a:ea typeface="Times New Roman" panose="02020603050405020304" pitchFamily="18" charset="0"/>
              </a:rPr>
              <a:t> </a:t>
            </a:r>
            <a:r>
              <a:rPr lang="en-GB" sz="1800" i="1" dirty="0">
                <a:solidFill>
                  <a:srgbClr val="4472C4"/>
                </a:solidFill>
                <a:effectLst/>
                <a:latin typeface="Segoe UI" panose="020B0502040204020203" pitchFamily="34" charset="0"/>
                <a:ea typeface="Times New Roman" panose="02020603050405020304" pitchFamily="18" charset="0"/>
              </a:rPr>
              <a:t>And we know that in all things God works for the good of those who love him, who have been called according to his purpose. </a:t>
            </a:r>
            <a:r>
              <a:rPr lang="en-GB" sz="1800" b="1" i="1" baseline="30000" dirty="0">
                <a:solidFill>
                  <a:srgbClr val="4472C4"/>
                </a:solidFill>
                <a:effectLst/>
                <a:latin typeface="Segoe UI" panose="020B0502040204020203" pitchFamily="34" charset="0"/>
                <a:ea typeface="Times New Roman" panose="02020603050405020304" pitchFamily="18" charset="0"/>
              </a:rPr>
              <a:t> </a:t>
            </a:r>
            <a:r>
              <a:rPr lang="en-GB" sz="1800" i="1" dirty="0">
                <a:solidFill>
                  <a:srgbClr val="4472C4"/>
                </a:solidFill>
                <a:effectLst/>
                <a:latin typeface="Segoe UI" panose="020B0502040204020203" pitchFamily="34" charset="0"/>
                <a:ea typeface="Times New Roman" panose="02020603050405020304" pitchFamily="18" charset="0"/>
              </a:rPr>
              <a:t>For those God foreknew he also predestined to be conformed to the image of his Son, that he might be the firstborn among many brothers and sisters. </a:t>
            </a:r>
            <a:r>
              <a:rPr lang="en-GB" sz="1800" b="1" i="1" baseline="30000" dirty="0">
                <a:solidFill>
                  <a:srgbClr val="4472C4"/>
                </a:solidFill>
                <a:effectLst/>
                <a:latin typeface="Segoe UI" panose="020B0502040204020203" pitchFamily="34" charset="0"/>
                <a:ea typeface="Times New Roman" panose="02020603050405020304" pitchFamily="18" charset="0"/>
              </a:rPr>
              <a:t> </a:t>
            </a:r>
            <a:r>
              <a:rPr lang="en-GB" sz="1800" i="1" dirty="0">
                <a:solidFill>
                  <a:srgbClr val="4472C4"/>
                </a:solidFill>
                <a:effectLst/>
                <a:latin typeface="Segoe UI" panose="020B0502040204020203" pitchFamily="34" charset="0"/>
                <a:ea typeface="Times New Roman" panose="02020603050405020304" pitchFamily="18" charset="0"/>
              </a:rPr>
              <a:t>And those he predestined, he also called; those he called, he also justified; those he justified, he also glorified.</a:t>
            </a:r>
            <a:endParaRPr lang="en-GB" sz="1800" dirty="0">
              <a:effectLst/>
              <a:latin typeface="Times New Roman" panose="02020603050405020304" pitchFamily="18" charset="0"/>
              <a:ea typeface="Times New Roman" panose="02020603050405020304" pitchFamily="18" charset="0"/>
            </a:endParaRPr>
          </a:p>
          <a:p>
            <a:pPr algn="ctr" rtl="0"/>
            <a:r>
              <a:rPr lang="en-GB" dirty="0"/>
              <a:t>(Romans 8:28-30)</a:t>
            </a:r>
          </a:p>
          <a:p>
            <a:pPr rtl="0"/>
            <a:endParaRPr lang="en-GB" dirty="0"/>
          </a:p>
        </p:txBody>
      </p:sp>
      <p:pic>
        <p:nvPicPr>
          <p:cNvPr id="7" name="Picture Placeholder 6" descr="Kitchen Light Bar chairs">
            <a:extLst>
              <a:ext uri="{FF2B5EF4-FFF2-40B4-BE49-F238E27FC236}">
                <a16:creationId xmlns:a16="http://schemas.microsoft.com/office/drawing/2014/main" id="{EA9B7612-A482-4B9C-A3B3-F8F6633DD31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t="11784" b="11784"/>
          <a:stretch/>
        </p:blipFill>
        <p:spPr/>
      </p:pic>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4294967295"/>
          </p:nvPr>
        </p:nvSpPr>
        <p:spPr>
          <a:xfrm>
            <a:off x="11506200" y="0"/>
            <a:ext cx="685800" cy="685800"/>
          </a:xfrm>
        </p:spPr>
        <p:txBody>
          <a:bodyPr rtlCol="0"/>
          <a:lstStyle/>
          <a:p>
            <a:pPr rtl="0"/>
            <a:fld id="{3A4F6043-7A67-491B-98BC-F933DED7226D}" type="slidenum">
              <a:rPr lang="en-GB" smtClean="0"/>
              <a:pPr rtl="0"/>
              <a:t>5</a:t>
            </a:fld>
            <a:endParaRPr lang="en-GB" dirty="0"/>
          </a:p>
        </p:txBody>
      </p:sp>
    </p:spTree>
    <p:extLst>
      <p:ext uri="{BB962C8B-B14F-4D97-AF65-F5344CB8AC3E}">
        <p14:creationId xmlns:p14="http://schemas.microsoft.com/office/powerpoint/2010/main" val="323004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ctrTitle"/>
          </p:nvPr>
        </p:nvSpPr>
        <p:spPr>
          <a:xfrm>
            <a:off x="422898" y="576263"/>
            <a:ext cx="4977777" cy="941986"/>
          </a:xfrm>
        </p:spPr>
        <p:txBody>
          <a:bodyPr rtlCol="0">
            <a:normAutofit fontScale="90000"/>
          </a:bodyPr>
          <a:lstStyle/>
          <a:p>
            <a:pPr rtl="0"/>
            <a:r>
              <a:rPr lang="en-GB" dirty="0"/>
              <a:t>Living with a wonderful hope (v.10-14)</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type="subTitle" idx="1"/>
          </p:nvPr>
        </p:nvSpPr>
        <p:spPr>
          <a:xfrm>
            <a:off x="422898" y="1798153"/>
            <a:ext cx="5673102" cy="4663032"/>
          </a:xfrm>
        </p:spPr>
        <p:txBody>
          <a:bodyPr rtlCol="0">
            <a:normAutofit/>
          </a:bodyPr>
          <a:lstStyle/>
          <a:p>
            <a:pPr rtl="0"/>
            <a:r>
              <a:rPr lang="en-GB" dirty="0"/>
              <a:t>God is still speaking!</a:t>
            </a:r>
          </a:p>
          <a:p>
            <a:pPr rtl="0"/>
            <a:r>
              <a:rPr lang="en-GB" dirty="0"/>
              <a:t>Promises of hope</a:t>
            </a:r>
          </a:p>
          <a:p>
            <a:pPr rtl="0"/>
            <a:r>
              <a:rPr lang="en-GB" dirty="0"/>
              <a:t>Conditional on our relationship with God</a:t>
            </a:r>
          </a:p>
          <a:p>
            <a:pPr rtl="0"/>
            <a:endParaRPr lang="en-GB" dirty="0"/>
          </a:p>
          <a:p>
            <a:r>
              <a:rPr lang="en-GB" sz="1800" i="1" dirty="0">
                <a:solidFill>
                  <a:srgbClr val="4472C4"/>
                </a:solidFill>
                <a:effectLst/>
                <a:latin typeface="Segoe UI" panose="020B0502040204020203" pitchFamily="34" charset="0"/>
                <a:ea typeface="Times New Roman" panose="02020603050405020304" pitchFamily="18" charset="0"/>
              </a:rPr>
              <a:t>‘Jesus replied, “Anyone who loves me will obey my teaching. My Father will love them, and we will come to them and make our home with them.’</a:t>
            </a:r>
            <a:endParaRPr lang="en-GB" sz="1800" dirty="0">
              <a:effectLst/>
              <a:latin typeface="Times New Roman" panose="02020603050405020304" pitchFamily="18" charset="0"/>
              <a:ea typeface="Times New Roman" panose="02020603050405020304" pitchFamily="18" charset="0"/>
            </a:endParaRPr>
          </a:p>
          <a:p>
            <a:pPr algn="ctr" rtl="0"/>
            <a:r>
              <a:rPr lang="en-GB" dirty="0"/>
              <a:t>(John 14:23)</a:t>
            </a:r>
          </a:p>
        </p:txBody>
      </p:sp>
      <p:pic>
        <p:nvPicPr>
          <p:cNvPr id="7" name="Picture Placeholder 6" descr="Kitchen Light Bar chairs">
            <a:extLst>
              <a:ext uri="{FF2B5EF4-FFF2-40B4-BE49-F238E27FC236}">
                <a16:creationId xmlns:a16="http://schemas.microsoft.com/office/drawing/2014/main" id="{EA9B7612-A482-4B9C-A3B3-F8F6633DD31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t="11784" b="11784"/>
          <a:stretch/>
        </p:blipFill>
        <p:spPr/>
      </p:pic>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4294967295"/>
          </p:nvPr>
        </p:nvSpPr>
        <p:spPr>
          <a:xfrm>
            <a:off x="11506200" y="0"/>
            <a:ext cx="685800" cy="685800"/>
          </a:xfrm>
        </p:spPr>
        <p:txBody>
          <a:bodyPr rtlCol="0"/>
          <a:lstStyle/>
          <a:p>
            <a:pPr rtl="0"/>
            <a:fld id="{3A4F6043-7A67-491B-98BC-F933DED7226D}" type="slidenum">
              <a:rPr lang="en-GB" smtClean="0"/>
              <a:pPr rtl="0"/>
              <a:t>6</a:t>
            </a:fld>
            <a:endParaRPr lang="en-GB" dirty="0"/>
          </a:p>
        </p:txBody>
      </p:sp>
    </p:spTree>
    <p:extLst>
      <p:ext uri="{BB962C8B-B14F-4D97-AF65-F5344CB8AC3E}">
        <p14:creationId xmlns:p14="http://schemas.microsoft.com/office/powerpoint/2010/main" val="395157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left)">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ctrTitle"/>
          </p:nvPr>
        </p:nvSpPr>
        <p:spPr>
          <a:xfrm>
            <a:off x="422898" y="576263"/>
            <a:ext cx="4977777" cy="941986"/>
          </a:xfrm>
        </p:spPr>
        <p:txBody>
          <a:bodyPr rtlCol="0">
            <a:normAutofit fontScale="90000"/>
          </a:bodyPr>
          <a:lstStyle/>
          <a:p>
            <a:pPr rtl="0"/>
            <a:r>
              <a:rPr lang="en-GB" dirty="0"/>
              <a:t>Living with a wonderful hope (v.10-14)</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type="subTitle" idx="1"/>
          </p:nvPr>
        </p:nvSpPr>
        <p:spPr>
          <a:xfrm>
            <a:off x="422898" y="1798153"/>
            <a:ext cx="5673102" cy="4663032"/>
          </a:xfrm>
        </p:spPr>
        <p:txBody>
          <a:bodyPr rtlCol="0">
            <a:normAutofit/>
          </a:bodyPr>
          <a:lstStyle/>
          <a:p>
            <a:pPr rtl="0"/>
            <a:r>
              <a:rPr lang="en-GB" dirty="0"/>
              <a:t>God is still speaking!</a:t>
            </a:r>
          </a:p>
          <a:p>
            <a:pPr rtl="0"/>
            <a:r>
              <a:rPr lang="en-GB" dirty="0"/>
              <a:t>Promises of hope</a:t>
            </a:r>
          </a:p>
          <a:p>
            <a:pPr rtl="0"/>
            <a:r>
              <a:rPr lang="en-GB" dirty="0"/>
              <a:t>Conditional on our relationship with God</a:t>
            </a:r>
          </a:p>
          <a:p>
            <a:pPr rtl="0"/>
            <a:r>
              <a:rPr lang="en-GB" dirty="0"/>
              <a:t>This is our hope</a:t>
            </a:r>
          </a:p>
          <a:p>
            <a:pPr algn="ctr"/>
            <a:r>
              <a:rPr lang="en-GB" sz="1800" b="1" i="1" baseline="30000" dirty="0">
                <a:solidFill>
                  <a:srgbClr val="4472C4"/>
                </a:solidFill>
                <a:effectLst/>
                <a:latin typeface="Segoe UI" panose="020B0502040204020203" pitchFamily="34" charset="0"/>
                <a:ea typeface="Times New Roman" panose="02020603050405020304" pitchFamily="18" charset="0"/>
              </a:rPr>
              <a:t>‘ </a:t>
            </a:r>
            <a:r>
              <a:rPr lang="en-GB" sz="1800" i="1" dirty="0">
                <a:solidFill>
                  <a:srgbClr val="4472C4"/>
                </a:solidFill>
                <a:effectLst/>
                <a:latin typeface="Segoe UI" panose="020B0502040204020203" pitchFamily="34" charset="0"/>
                <a:ea typeface="Times New Roman" panose="02020603050405020304" pitchFamily="18" charset="0"/>
              </a:rPr>
              <a:t>What, then, shall we say in response to these things? If God is for us, who can be against us? He who did not spare His own Son, but gave Him up for us all – how will He not also, along with Him, graciously give us all things? </a:t>
            </a:r>
            <a:r>
              <a:rPr lang="en-GB" sz="1800" b="1" i="1" baseline="30000" dirty="0">
                <a:solidFill>
                  <a:srgbClr val="4472C4"/>
                </a:solidFill>
                <a:latin typeface="Segoe UI" panose="020B0502040204020203" pitchFamily="34" charset="0"/>
                <a:ea typeface="Times New Roman" panose="02020603050405020304" pitchFamily="18" charset="0"/>
              </a:rPr>
              <a:t> </a:t>
            </a:r>
          </a:p>
          <a:p>
            <a:pPr algn="ctr"/>
            <a:r>
              <a:rPr lang="en-GB" dirty="0"/>
              <a:t>(Romans 8:31-32)</a:t>
            </a:r>
          </a:p>
          <a:p>
            <a:pPr rtl="0"/>
            <a:endParaRPr lang="en-GB" dirty="0"/>
          </a:p>
        </p:txBody>
      </p:sp>
      <p:pic>
        <p:nvPicPr>
          <p:cNvPr id="7" name="Picture Placeholder 6" descr="Kitchen Light Bar chairs">
            <a:extLst>
              <a:ext uri="{FF2B5EF4-FFF2-40B4-BE49-F238E27FC236}">
                <a16:creationId xmlns:a16="http://schemas.microsoft.com/office/drawing/2014/main" id="{EA9B7612-A482-4B9C-A3B3-F8F6633DD31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t="11784" b="11784"/>
          <a:stretch/>
        </p:blipFill>
        <p:spPr/>
      </p:pic>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4294967295"/>
          </p:nvPr>
        </p:nvSpPr>
        <p:spPr>
          <a:xfrm>
            <a:off x="11506200" y="0"/>
            <a:ext cx="685800" cy="685800"/>
          </a:xfrm>
        </p:spPr>
        <p:txBody>
          <a:bodyPr rtlCol="0"/>
          <a:lstStyle/>
          <a:p>
            <a:pPr rtl="0"/>
            <a:fld id="{3A4F6043-7A67-491B-98BC-F933DED7226D}" type="slidenum">
              <a:rPr lang="en-GB" smtClean="0"/>
              <a:pPr rtl="0"/>
              <a:t>7</a:t>
            </a:fld>
            <a:endParaRPr lang="en-GB" dirty="0"/>
          </a:p>
        </p:txBody>
      </p:sp>
    </p:spTree>
    <p:extLst>
      <p:ext uri="{BB962C8B-B14F-4D97-AF65-F5344CB8AC3E}">
        <p14:creationId xmlns:p14="http://schemas.microsoft.com/office/powerpoint/2010/main" val="67572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left)">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ctrTitle"/>
          </p:nvPr>
        </p:nvSpPr>
        <p:spPr>
          <a:xfrm>
            <a:off x="422898" y="576263"/>
            <a:ext cx="4977777" cy="941986"/>
          </a:xfrm>
        </p:spPr>
        <p:txBody>
          <a:bodyPr rtlCol="0">
            <a:normAutofit fontScale="90000"/>
          </a:bodyPr>
          <a:lstStyle/>
          <a:p>
            <a:pPr rtl="0"/>
            <a:r>
              <a:rPr lang="en-GB" dirty="0"/>
              <a:t>Living with a wonderful hope (v.10-14)</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type="subTitle" idx="1"/>
          </p:nvPr>
        </p:nvSpPr>
        <p:spPr>
          <a:xfrm>
            <a:off x="422898" y="1798153"/>
            <a:ext cx="5673102" cy="4663032"/>
          </a:xfrm>
        </p:spPr>
        <p:txBody>
          <a:bodyPr rtlCol="0">
            <a:normAutofit/>
          </a:bodyPr>
          <a:lstStyle/>
          <a:p>
            <a:pPr rtl="0"/>
            <a:r>
              <a:rPr lang="en-GB" dirty="0"/>
              <a:t>God is still speaking!</a:t>
            </a:r>
          </a:p>
          <a:p>
            <a:pPr rtl="0"/>
            <a:r>
              <a:rPr lang="en-GB" dirty="0"/>
              <a:t>Promises of hope</a:t>
            </a:r>
          </a:p>
          <a:p>
            <a:pPr rtl="0"/>
            <a:r>
              <a:rPr lang="en-GB" dirty="0"/>
              <a:t>Conditional on our relationship with God</a:t>
            </a:r>
          </a:p>
          <a:p>
            <a:pPr rtl="0"/>
            <a:r>
              <a:rPr lang="en-GB" dirty="0"/>
              <a:t>This is our hope</a:t>
            </a:r>
          </a:p>
          <a:p>
            <a:pPr rtl="0"/>
            <a:r>
              <a:rPr lang="en-GB" dirty="0"/>
              <a:t>How good is your radio reception with God?</a:t>
            </a:r>
          </a:p>
          <a:p>
            <a:pPr rtl="0"/>
            <a:endParaRPr lang="en-GB" dirty="0"/>
          </a:p>
        </p:txBody>
      </p:sp>
      <p:pic>
        <p:nvPicPr>
          <p:cNvPr id="7" name="Picture Placeholder 6" descr="Kitchen Light Bar chairs">
            <a:extLst>
              <a:ext uri="{FF2B5EF4-FFF2-40B4-BE49-F238E27FC236}">
                <a16:creationId xmlns:a16="http://schemas.microsoft.com/office/drawing/2014/main" id="{EA9B7612-A482-4B9C-A3B3-F8F6633DD31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t="11784" b="11784"/>
          <a:stretch/>
        </p:blipFill>
        <p:spPr/>
      </p:pic>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4294967295"/>
          </p:nvPr>
        </p:nvSpPr>
        <p:spPr>
          <a:xfrm>
            <a:off x="11506200" y="0"/>
            <a:ext cx="685800" cy="685800"/>
          </a:xfrm>
        </p:spPr>
        <p:txBody>
          <a:bodyPr rtlCol="0"/>
          <a:lstStyle/>
          <a:p>
            <a:pPr rtl="0"/>
            <a:fld id="{3A4F6043-7A67-491B-98BC-F933DED7226D}" type="slidenum">
              <a:rPr lang="en-GB" smtClean="0"/>
              <a:pPr rtl="0"/>
              <a:t>8</a:t>
            </a:fld>
            <a:endParaRPr lang="en-GB" dirty="0"/>
          </a:p>
        </p:txBody>
      </p:sp>
    </p:spTree>
    <p:extLst>
      <p:ext uri="{BB962C8B-B14F-4D97-AF65-F5344CB8AC3E}">
        <p14:creationId xmlns:p14="http://schemas.microsoft.com/office/powerpoint/2010/main" val="3082937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794-986C-4679-93EA-5F3C3EE6C82F}"/>
              </a:ext>
            </a:extLst>
          </p:cNvPr>
          <p:cNvSpPr>
            <a:spLocks noGrp="1"/>
          </p:cNvSpPr>
          <p:nvPr>
            <p:ph type="ctrTitle"/>
          </p:nvPr>
        </p:nvSpPr>
        <p:spPr>
          <a:xfrm>
            <a:off x="422898" y="576263"/>
            <a:ext cx="4977777" cy="941986"/>
          </a:xfrm>
        </p:spPr>
        <p:txBody>
          <a:bodyPr rtlCol="0">
            <a:normAutofit fontScale="90000"/>
          </a:bodyPr>
          <a:lstStyle/>
          <a:p>
            <a:pPr rtl="0"/>
            <a:r>
              <a:rPr lang="en-GB" dirty="0"/>
              <a:t>Living in a better world (v.4-9)</a:t>
            </a:r>
          </a:p>
        </p:txBody>
      </p:sp>
      <p:sp>
        <p:nvSpPr>
          <p:cNvPr id="3" name="Content Placeholder 2">
            <a:extLst>
              <a:ext uri="{FF2B5EF4-FFF2-40B4-BE49-F238E27FC236}">
                <a16:creationId xmlns:a16="http://schemas.microsoft.com/office/drawing/2014/main" id="{2875403B-F6A5-4855-B204-4A9D1F5B268F}"/>
              </a:ext>
            </a:extLst>
          </p:cNvPr>
          <p:cNvSpPr>
            <a:spLocks noGrp="1"/>
          </p:cNvSpPr>
          <p:nvPr>
            <p:ph type="subTitle" idx="1"/>
          </p:nvPr>
        </p:nvSpPr>
        <p:spPr>
          <a:xfrm>
            <a:off x="422898" y="1798153"/>
            <a:ext cx="5673102" cy="4663032"/>
          </a:xfrm>
        </p:spPr>
        <p:txBody>
          <a:bodyPr rtlCol="0">
            <a:normAutofit/>
          </a:bodyPr>
          <a:lstStyle/>
          <a:p>
            <a:pPr rtl="0"/>
            <a:r>
              <a:rPr lang="en-GB" dirty="0"/>
              <a:t>Love God…love our neighbour!</a:t>
            </a:r>
          </a:p>
          <a:p>
            <a:pPr rtl="0"/>
            <a:r>
              <a:rPr lang="en-GB" dirty="0"/>
              <a:t>Settle down and grow!</a:t>
            </a:r>
          </a:p>
          <a:p>
            <a:pPr rtl="0"/>
            <a:r>
              <a:rPr lang="en-GB" dirty="0"/>
              <a:t>Pray for the nation’s prosperity!</a:t>
            </a:r>
          </a:p>
          <a:p>
            <a:pPr rtl="0"/>
            <a:r>
              <a:rPr lang="en-GB" dirty="0"/>
              <a:t>Tune in to the right station!</a:t>
            </a:r>
          </a:p>
          <a:p>
            <a:pPr rtl="0"/>
            <a:r>
              <a:rPr lang="en-GB" dirty="0"/>
              <a:t>How good is your radio reception with God?</a:t>
            </a:r>
          </a:p>
          <a:p>
            <a:pPr rtl="0"/>
            <a:endParaRPr lang="en-GB" dirty="0"/>
          </a:p>
        </p:txBody>
      </p:sp>
      <p:pic>
        <p:nvPicPr>
          <p:cNvPr id="7" name="Picture Placeholder 6" descr="Kitchen Light Bar chairs">
            <a:extLst>
              <a:ext uri="{FF2B5EF4-FFF2-40B4-BE49-F238E27FC236}">
                <a16:creationId xmlns:a16="http://schemas.microsoft.com/office/drawing/2014/main" id="{EA9B7612-A482-4B9C-A3B3-F8F6633DD31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t="11784" b="11784"/>
          <a:stretch/>
        </p:blipFill>
        <p:spPr/>
      </p:pic>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4294967295"/>
          </p:nvPr>
        </p:nvSpPr>
        <p:spPr>
          <a:xfrm>
            <a:off x="11506200" y="0"/>
            <a:ext cx="685800" cy="685800"/>
          </a:xfrm>
        </p:spPr>
        <p:txBody>
          <a:bodyPr rtlCol="0"/>
          <a:lstStyle/>
          <a:p>
            <a:pPr rtl="0"/>
            <a:fld id="{3A4F6043-7A67-491B-98BC-F933DED7226D}" type="slidenum">
              <a:rPr lang="en-GB" smtClean="0"/>
              <a:pPr rtl="0"/>
              <a:t>9</a:t>
            </a:fld>
            <a:endParaRPr lang="en-GB" dirty="0"/>
          </a:p>
        </p:txBody>
      </p:sp>
    </p:spTree>
    <p:extLst>
      <p:ext uri="{BB962C8B-B14F-4D97-AF65-F5344CB8AC3E}">
        <p14:creationId xmlns:p14="http://schemas.microsoft.com/office/powerpoint/2010/main" val="320784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5216.tgt.Office_50301584_TF67338807_Win32_OJ112196133" id="{758149FD-FDE6-496F-A319-9A8B6DCB2CE4}" vid="{EC83E4A7-2CFA-47B3-B7BE-E17707B5F4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9259C4-AC71-4849-BC68-7545A45536D3}">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E37D1C0D-D4CE-465C-8DB2-7B2571F371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4E27A5-29EC-44AC-A353-55638DDBC56C}">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{17B55E2F-07E3-4865-85D1-323C226D1EE1}tf67338807_win32</Template>
  <TotalTime>51</TotalTime>
  <Words>575</Words>
  <Application>Microsoft Office PowerPoint</Application>
  <PresentationFormat>Widescreen</PresentationFormat>
  <Paragraphs>63</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Dante</vt:lpstr>
      <vt:lpstr>Dante (Headings)2</vt:lpstr>
      <vt:lpstr>Helvetica Neue Medium</vt:lpstr>
      <vt:lpstr>Segoe UI</vt:lpstr>
      <vt:lpstr>Times New Roman</vt:lpstr>
      <vt:lpstr>Wingdings 2</vt:lpstr>
      <vt:lpstr>OffsetVTI</vt:lpstr>
      <vt:lpstr>Living as Children of God in the face of a desperate world</vt:lpstr>
      <vt:lpstr>PowerPoint Presentation</vt:lpstr>
      <vt:lpstr>Introduction (v.1-3)</vt:lpstr>
      <vt:lpstr>Living in a desperate world (v.15-23)</vt:lpstr>
      <vt:lpstr>Living with a wonderful hope (v.10-14)</vt:lpstr>
      <vt:lpstr>Living with a wonderful hope (v.10-14)</vt:lpstr>
      <vt:lpstr>Living with a wonderful hope (v.10-14)</vt:lpstr>
      <vt:lpstr>Living with a wonderful hope (v.10-14)</vt:lpstr>
      <vt:lpstr>Living in a better world (v.4-9)</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as Children of God in the face of a desperate world</dc:title>
  <dc:creator>Nigel Hoad</dc:creator>
  <cp:lastModifiedBy>Nigel Hoad</cp:lastModifiedBy>
  <cp:revision>7</cp:revision>
  <dcterms:created xsi:type="dcterms:W3CDTF">2023-12-30T11:43:58Z</dcterms:created>
  <dcterms:modified xsi:type="dcterms:W3CDTF">2023-12-30T12:35:13Z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