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59"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3" r:id="rId20"/>
    <p:sldId id="300" r:id="rId21"/>
    <p:sldId id="304" r:id="rId22"/>
    <p:sldId id="302" r:id="rId23"/>
    <p:sldId id="305" r:id="rId24"/>
    <p:sldId id="306" r:id="rId25"/>
    <p:sldId id="307" r:id="rId26"/>
    <p:sldId id="308" r:id="rId27"/>
    <p:sldId id="309" r:id="rId28"/>
    <p:sldId id="310"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1260"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Q Tanton" userId="589988ea44443bd3" providerId="LiveId" clId="{F90FA2D9-9CFF-4B91-A891-542EE5B3CBA9}"/>
    <pc:docChg chg="undo custSel addSld modSld">
      <pc:chgData name="Q Tanton" userId="589988ea44443bd3" providerId="LiveId" clId="{F90FA2D9-9CFF-4B91-A891-542EE5B3CBA9}" dt="2024-02-01T16:12:43.677" v="1481" actId="113"/>
      <pc:docMkLst>
        <pc:docMk/>
      </pc:docMkLst>
      <pc:sldChg chg="modSp mod">
        <pc:chgData name="Q Tanton" userId="589988ea44443bd3" providerId="LiveId" clId="{F90FA2D9-9CFF-4B91-A891-542EE5B3CBA9}" dt="2024-02-01T14:07:46.560" v="13" actId="14100"/>
        <pc:sldMkLst>
          <pc:docMk/>
          <pc:sldMk cId="0" sldId="256"/>
        </pc:sldMkLst>
        <pc:spChg chg="mod">
          <ac:chgData name="Q Tanton" userId="589988ea44443bd3" providerId="LiveId" clId="{F90FA2D9-9CFF-4B91-A891-542EE5B3CBA9}" dt="2024-02-01T14:06:06.888" v="8" actId="6549"/>
          <ac:spMkLst>
            <pc:docMk/>
            <pc:sldMk cId="0" sldId="256"/>
            <ac:spMk id="2" creationId="{F32829DD-23D6-4107-A199-122FE087B514}"/>
          </ac:spMkLst>
        </pc:spChg>
        <pc:spChg chg="mod">
          <ac:chgData name="Q Tanton" userId="589988ea44443bd3" providerId="LiveId" clId="{F90FA2D9-9CFF-4B91-A891-542EE5B3CBA9}" dt="2024-02-01T14:07:46.560" v="13" actId="14100"/>
          <ac:spMkLst>
            <pc:docMk/>
            <pc:sldMk cId="0" sldId="256"/>
            <ac:spMk id="3" creationId="{621F7D94-7658-4955-86CD-31DB9AF2FBC1}"/>
          </ac:spMkLst>
        </pc:spChg>
      </pc:sldChg>
      <pc:sldChg chg="modSp mod">
        <pc:chgData name="Q Tanton" userId="589988ea44443bd3" providerId="LiveId" clId="{F90FA2D9-9CFF-4B91-A891-542EE5B3CBA9}" dt="2024-02-01T14:27:36.652" v="58" actId="20577"/>
        <pc:sldMkLst>
          <pc:docMk/>
          <pc:sldMk cId="1821425218" sldId="257"/>
        </pc:sldMkLst>
        <pc:spChg chg="mod">
          <ac:chgData name="Q Tanton" userId="589988ea44443bd3" providerId="LiveId" clId="{F90FA2D9-9CFF-4B91-A891-542EE5B3CBA9}" dt="2024-02-01T14:27:36.652" v="58" actId="20577"/>
          <ac:spMkLst>
            <pc:docMk/>
            <pc:sldMk cId="1821425218" sldId="257"/>
            <ac:spMk id="2" creationId="{8136E739-76FD-4C79-B411-94F9907CC5ED}"/>
          </ac:spMkLst>
        </pc:spChg>
        <pc:spChg chg="mod">
          <ac:chgData name="Q Tanton" userId="589988ea44443bd3" providerId="LiveId" clId="{F90FA2D9-9CFF-4B91-A891-542EE5B3CBA9}" dt="2024-02-01T14:15:44.591" v="19" actId="6549"/>
          <ac:spMkLst>
            <pc:docMk/>
            <pc:sldMk cId="1821425218" sldId="257"/>
            <ac:spMk id="4" creationId="{8454AB72-1948-09C4-37D5-16E16F937461}"/>
          </ac:spMkLst>
        </pc:spChg>
      </pc:sldChg>
      <pc:sldChg chg="modSp mod">
        <pc:chgData name="Q Tanton" userId="589988ea44443bd3" providerId="LiveId" clId="{F90FA2D9-9CFF-4B91-A891-542EE5B3CBA9}" dt="2024-02-01T14:29:32.699" v="79" actId="113"/>
        <pc:sldMkLst>
          <pc:docMk/>
          <pc:sldMk cId="4003559495" sldId="258"/>
        </pc:sldMkLst>
        <pc:spChg chg="mod">
          <ac:chgData name="Q Tanton" userId="589988ea44443bd3" providerId="LiveId" clId="{F90FA2D9-9CFF-4B91-A891-542EE5B3CBA9}" dt="2024-02-01T14:29:32.699" v="79" actId="113"/>
          <ac:spMkLst>
            <pc:docMk/>
            <pc:sldMk cId="4003559495" sldId="258"/>
            <ac:spMk id="2" creationId="{CF0A895D-F462-42DF-94F1-A52A804730AD}"/>
          </ac:spMkLst>
        </pc:spChg>
        <pc:spChg chg="mod">
          <ac:chgData name="Q Tanton" userId="589988ea44443bd3" providerId="LiveId" clId="{F90FA2D9-9CFF-4B91-A891-542EE5B3CBA9}" dt="2024-02-01T14:20:44.171" v="54" actId="6549"/>
          <ac:spMkLst>
            <pc:docMk/>
            <pc:sldMk cId="4003559495" sldId="258"/>
            <ac:spMk id="6" creationId="{0C9F8AAF-9BD0-E290-33C9-580ADD053D1D}"/>
          </ac:spMkLst>
        </pc:spChg>
      </pc:sldChg>
      <pc:sldChg chg="modSp mod">
        <pc:chgData name="Q Tanton" userId="589988ea44443bd3" providerId="LiveId" clId="{F90FA2D9-9CFF-4B91-A891-542EE5B3CBA9}" dt="2024-02-01T14:30:13.618" v="84" actId="20577"/>
        <pc:sldMkLst>
          <pc:docMk/>
          <pc:sldMk cId="1795924771" sldId="259"/>
        </pc:sldMkLst>
        <pc:spChg chg="mod">
          <ac:chgData name="Q Tanton" userId="589988ea44443bd3" providerId="LiveId" clId="{F90FA2D9-9CFF-4B91-A891-542EE5B3CBA9}" dt="2024-02-01T14:30:13.618" v="84" actId="20577"/>
          <ac:spMkLst>
            <pc:docMk/>
            <pc:sldMk cId="1795924771" sldId="259"/>
            <ac:spMk id="2" creationId="{91DF56C1-0C8F-4D91-B28D-E63462EC9130}"/>
          </ac:spMkLst>
        </pc:spChg>
        <pc:spChg chg="mod">
          <ac:chgData name="Q Tanton" userId="589988ea44443bd3" providerId="LiveId" clId="{F90FA2D9-9CFF-4B91-A891-542EE5B3CBA9}" dt="2024-02-01T14:28:48.542" v="76" actId="6549"/>
          <ac:spMkLst>
            <pc:docMk/>
            <pc:sldMk cId="1795924771" sldId="259"/>
            <ac:spMk id="4" creationId="{947D3A67-8DBE-B37C-499E-75895B497AAD}"/>
          </ac:spMkLst>
        </pc:spChg>
      </pc:sldChg>
      <pc:sldChg chg="modSp mod">
        <pc:chgData name="Q Tanton" userId="589988ea44443bd3" providerId="LiveId" clId="{F90FA2D9-9CFF-4B91-A891-542EE5B3CBA9}" dt="2024-02-01T14:31:37.206" v="92" actId="20577"/>
        <pc:sldMkLst>
          <pc:docMk/>
          <pc:sldMk cId="2674460662" sldId="286"/>
        </pc:sldMkLst>
        <pc:spChg chg="mod">
          <ac:chgData name="Q Tanton" userId="589988ea44443bd3" providerId="LiveId" clId="{F90FA2D9-9CFF-4B91-A891-542EE5B3CBA9}" dt="2024-02-01T14:31:26.181" v="89" actId="113"/>
          <ac:spMkLst>
            <pc:docMk/>
            <pc:sldMk cId="2674460662" sldId="286"/>
            <ac:spMk id="2" creationId="{91DF56C1-0C8F-4D91-B28D-E63462EC9130}"/>
          </ac:spMkLst>
        </pc:spChg>
        <pc:spChg chg="mod">
          <ac:chgData name="Q Tanton" userId="589988ea44443bd3" providerId="LiveId" clId="{F90FA2D9-9CFF-4B91-A891-542EE5B3CBA9}" dt="2024-02-01T14:31:37.206" v="92" actId="20577"/>
          <ac:spMkLst>
            <pc:docMk/>
            <pc:sldMk cId="2674460662" sldId="286"/>
            <ac:spMk id="4" creationId="{947D3A67-8DBE-B37C-499E-75895B497AAD}"/>
          </ac:spMkLst>
        </pc:spChg>
      </pc:sldChg>
      <pc:sldChg chg="addSp delSp modSp mod">
        <pc:chgData name="Q Tanton" userId="589988ea44443bd3" providerId="LiveId" clId="{F90FA2D9-9CFF-4B91-A891-542EE5B3CBA9}" dt="2024-02-01T14:50:45.075" v="326" actId="313"/>
        <pc:sldMkLst>
          <pc:docMk/>
          <pc:sldMk cId="1112454648" sldId="287"/>
        </pc:sldMkLst>
        <pc:spChg chg="add del mod">
          <ac:chgData name="Q Tanton" userId="589988ea44443bd3" providerId="LiveId" clId="{F90FA2D9-9CFF-4B91-A891-542EE5B3CBA9}" dt="2024-02-01T14:50:45.075" v="326" actId="313"/>
          <ac:spMkLst>
            <pc:docMk/>
            <pc:sldMk cId="1112454648" sldId="287"/>
            <ac:spMk id="2" creationId="{91DF56C1-0C8F-4D91-B28D-E63462EC9130}"/>
          </ac:spMkLst>
        </pc:spChg>
        <pc:spChg chg="mod">
          <ac:chgData name="Q Tanton" userId="589988ea44443bd3" providerId="LiveId" clId="{F90FA2D9-9CFF-4B91-A891-542EE5B3CBA9}" dt="2024-02-01T14:32:33.474" v="107" actId="6549"/>
          <ac:spMkLst>
            <pc:docMk/>
            <pc:sldMk cId="1112454648" sldId="287"/>
            <ac:spMk id="4" creationId="{947D3A67-8DBE-B37C-499E-75895B497AAD}"/>
          </ac:spMkLst>
        </pc:spChg>
        <pc:spChg chg="add del mod">
          <ac:chgData name="Q Tanton" userId="589988ea44443bd3" providerId="LiveId" clId="{F90FA2D9-9CFF-4B91-A891-542EE5B3CBA9}" dt="2024-02-01T14:42:10.535" v="139" actId="478"/>
          <ac:spMkLst>
            <pc:docMk/>
            <pc:sldMk cId="1112454648" sldId="287"/>
            <ac:spMk id="6" creationId="{A32E6C3C-6AA4-D668-8871-C73FEE50DCB0}"/>
          </ac:spMkLst>
        </pc:spChg>
      </pc:sldChg>
      <pc:sldChg chg="modSp mod">
        <pc:chgData name="Q Tanton" userId="589988ea44443bd3" providerId="LiveId" clId="{F90FA2D9-9CFF-4B91-A891-542EE5B3CBA9}" dt="2024-02-01T14:52:13.520" v="366" actId="6549"/>
        <pc:sldMkLst>
          <pc:docMk/>
          <pc:sldMk cId="1730745915" sldId="288"/>
        </pc:sldMkLst>
        <pc:spChg chg="mod">
          <ac:chgData name="Q Tanton" userId="589988ea44443bd3" providerId="LiveId" clId="{F90FA2D9-9CFF-4B91-A891-542EE5B3CBA9}" dt="2024-02-01T14:52:13.520" v="366" actId="6549"/>
          <ac:spMkLst>
            <pc:docMk/>
            <pc:sldMk cId="1730745915" sldId="288"/>
            <ac:spMk id="2" creationId="{91DF56C1-0C8F-4D91-B28D-E63462EC9130}"/>
          </ac:spMkLst>
        </pc:spChg>
        <pc:spChg chg="mod">
          <ac:chgData name="Q Tanton" userId="589988ea44443bd3" providerId="LiveId" clId="{F90FA2D9-9CFF-4B91-A891-542EE5B3CBA9}" dt="2024-02-01T14:51:31.750" v="350" actId="6549"/>
          <ac:spMkLst>
            <pc:docMk/>
            <pc:sldMk cId="1730745915" sldId="288"/>
            <ac:spMk id="4" creationId="{947D3A67-8DBE-B37C-499E-75895B497AAD}"/>
          </ac:spMkLst>
        </pc:spChg>
      </pc:sldChg>
      <pc:sldChg chg="modSp mod">
        <pc:chgData name="Q Tanton" userId="589988ea44443bd3" providerId="LiveId" clId="{F90FA2D9-9CFF-4B91-A891-542EE5B3CBA9}" dt="2024-02-01T14:55:25.815" v="502" actId="113"/>
        <pc:sldMkLst>
          <pc:docMk/>
          <pc:sldMk cId="1038376035" sldId="289"/>
        </pc:sldMkLst>
        <pc:spChg chg="mod">
          <ac:chgData name="Q Tanton" userId="589988ea44443bd3" providerId="LiveId" clId="{F90FA2D9-9CFF-4B91-A891-542EE5B3CBA9}" dt="2024-02-01T14:55:25.815" v="502" actId="113"/>
          <ac:spMkLst>
            <pc:docMk/>
            <pc:sldMk cId="1038376035" sldId="289"/>
            <ac:spMk id="2" creationId="{91DF56C1-0C8F-4D91-B28D-E63462EC9130}"/>
          </ac:spMkLst>
        </pc:spChg>
        <pc:spChg chg="mod">
          <ac:chgData name="Q Tanton" userId="589988ea44443bd3" providerId="LiveId" clId="{F90FA2D9-9CFF-4B91-A891-542EE5B3CBA9}" dt="2024-02-01T14:52:57.350" v="383" actId="6549"/>
          <ac:spMkLst>
            <pc:docMk/>
            <pc:sldMk cId="1038376035" sldId="289"/>
            <ac:spMk id="4" creationId="{947D3A67-8DBE-B37C-499E-75895B497AAD}"/>
          </ac:spMkLst>
        </pc:spChg>
      </pc:sldChg>
      <pc:sldChg chg="modSp mod">
        <pc:chgData name="Q Tanton" userId="589988ea44443bd3" providerId="LiveId" clId="{F90FA2D9-9CFF-4B91-A891-542EE5B3CBA9}" dt="2024-02-01T15:02:22.614" v="533" actId="113"/>
        <pc:sldMkLst>
          <pc:docMk/>
          <pc:sldMk cId="877642383" sldId="290"/>
        </pc:sldMkLst>
        <pc:spChg chg="mod">
          <ac:chgData name="Q Tanton" userId="589988ea44443bd3" providerId="LiveId" clId="{F90FA2D9-9CFF-4B91-A891-542EE5B3CBA9}" dt="2024-02-01T15:02:22.614" v="533" actId="113"/>
          <ac:spMkLst>
            <pc:docMk/>
            <pc:sldMk cId="877642383" sldId="290"/>
            <ac:spMk id="2" creationId="{91DF56C1-0C8F-4D91-B28D-E63462EC9130}"/>
          </ac:spMkLst>
        </pc:spChg>
        <pc:spChg chg="mod">
          <ac:chgData name="Q Tanton" userId="589988ea44443bd3" providerId="LiveId" clId="{F90FA2D9-9CFF-4B91-A891-542EE5B3CBA9}" dt="2024-02-01T14:56:07.456" v="525" actId="6549"/>
          <ac:spMkLst>
            <pc:docMk/>
            <pc:sldMk cId="877642383" sldId="290"/>
            <ac:spMk id="4" creationId="{947D3A67-8DBE-B37C-499E-75895B497AAD}"/>
          </ac:spMkLst>
        </pc:spChg>
      </pc:sldChg>
      <pc:sldChg chg="modSp mod">
        <pc:chgData name="Q Tanton" userId="589988ea44443bd3" providerId="LiveId" clId="{F90FA2D9-9CFF-4B91-A891-542EE5B3CBA9}" dt="2024-02-01T15:08:07.480" v="558" actId="114"/>
        <pc:sldMkLst>
          <pc:docMk/>
          <pc:sldMk cId="574605313" sldId="291"/>
        </pc:sldMkLst>
        <pc:spChg chg="mod">
          <ac:chgData name="Q Tanton" userId="589988ea44443bd3" providerId="LiveId" clId="{F90FA2D9-9CFF-4B91-A891-542EE5B3CBA9}" dt="2024-02-01T15:08:07.480" v="558" actId="114"/>
          <ac:spMkLst>
            <pc:docMk/>
            <pc:sldMk cId="574605313" sldId="291"/>
            <ac:spMk id="2" creationId="{91DF56C1-0C8F-4D91-B28D-E63462EC9130}"/>
          </ac:spMkLst>
        </pc:spChg>
        <pc:spChg chg="mod">
          <ac:chgData name="Q Tanton" userId="589988ea44443bd3" providerId="LiveId" clId="{F90FA2D9-9CFF-4B91-A891-542EE5B3CBA9}" dt="2024-02-01T15:06:30.212" v="554" actId="6549"/>
          <ac:spMkLst>
            <pc:docMk/>
            <pc:sldMk cId="574605313" sldId="291"/>
            <ac:spMk id="4" creationId="{947D3A67-8DBE-B37C-499E-75895B497AAD}"/>
          </ac:spMkLst>
        </pc:spChg>
      </pc:sldChg>
      <pc:sldChg chg="modSp mod">
        <pc:chgData name="Q Tanton" userId="589988ea44443bd3" providerId="LiveId" clId="{F90FA2D9-9CFF-4B91-A891-542EE5B3CBA9}" dt="2024-02-01T15:13:25.438" v="679" actId="113"/>
        <pc:sldMkLst>
          <pc:docMk/>
          <pc:sldMk cId="2744151119" sldId="292"/>
        </pc:sldMkLst>
        <pc:spChg chg="mod">
          <ac:chgData name="Q Tanton" userId="589988ea44443bd3" providerId="LiveId" clId="{F90FA2D9-9CFF-4B91-A891-542EE5B3CBA9}" dt="2024-02-01T15:13:25.438" v="679" actId="113"/>
          <ac:spMkLst>
            <pc:docMk/>
            <pc:sldMk cId="2744151119" sldId="292"/>
            <ac:spMk id="2" creationId="{91DF56C1-0C8F-4D91-B28D-E63462EC9130}"/>
          </ac:spMkLst>
        </pc:spChg>
        <pc:spChg chg="mod">
          <ac:chgData name="Q Tanton" userId="589988ea44443bd3" providerId="LiveId" clId="{F90FA2D9-9CFF-4B91-A891-542EE5B3CBA9}" dt="2024-02-01T15:12:24.916" v="584" actId="6549"/>
          <ac:spMkLst>
            <pc:docMk/>
            <pc:sldMk cId="2744151119" sldId="292"/>
            <ac:spMk id="4" creationId="{947D3A67-8DBE-B37C-499E-75895B497AAD}"/>
          </ac:spMkLst>
        </pc:spChg>
      </pc:sldChg>
      <pc:sldChg chg="modSp mod">
        <pc:chgData name="Q Tanton" userId="589988ea44443bd3" providerId="LiveId" clId="{F90FA2D9-9CFF-4B91-A891-542EE5B3CBA9}" dt="2024-02-01T15:16:37.169" v="857" actId="20577"/>
        <pc:sldMkLst>
          <pc:docMk/>
          <pc:sldMk cId="1537140559" sldId="293"/>
        </pc:sldMkLst>
        <pc:spChg chg="mod">
          <ac:chgData name="Q Tanton" userId="589988ea44443bd3" providerId="LiveId" clId="{F90FA2D9-9CFF-4B91-A891-542EE5B3CBA9}" dt="2024-02-01T15:16:37.169" v="857" actId="20577"/>
          <ac:spMkLst>
            <pc:docMk/>
            <pc:sldMk cId="1537140559" sldId="293"/>
            <ac:spMk id="2" creationId="{91DF56C1-0C8F-4D91-B28D-E63462EC9130}"/>
          </ac:spMkLst>
        </pc:spChg>
        <pc:spChg chg="mod">
          <ac:chgData name="Q Tanton" userId="589988ea44443bd3" providerId="LiveId" clId="{F90FA2D9-9CFF-4B91-A891-542EE5B3CBA9}" dt="2024-02-01T15:14:25.952" v="700" actId="20577"/>
          <ac:spMkLst>
            <pc:docMk/>
            <pc:sldMk cId="1537140559" sldId="293"/>
            <ac:spMk id="4" creationId="{947D3A67-8DBE-B37C-499E-75895B497AAD}"/>
          </ac:spMkLst>
        </pc:spChg>
      </pc:sldChg>
      <pc:sldChg chg="modSp mod">
        <pc:chgData name="Q Tanton" userId="589988ea44443bd3" providerId="LiveId" clId="{F90FA2D9-9CFF-4B91-A891-542EE5B3CBA9}" dt="2024-02-01T15:19:32.364" v="937" actId="113"/>
        <pc:sldMkLst>
          <pc:docMk/>
          <pc:sldMk cId="977413896" sldId="294"/>
        </pc:sldMkLst>
        <pc:spChg chg="mod">
          <ac:chgData name="Q Tanton" userId="589988ea44443bd3" providerId="LiveId" clId="{F90FA2D9-9CFF-4B91-A891-542EE5B3CBA9}" dt="2024-02-01T15:19:32.364" v="937" actId="113"/>
          <ac:spMkLst>
            <pc:docMk/>
            <pc:sldMk cId="977413896" sldId="294"/>
            <ac:spMk id="2" creationId="{91DF56C1-0C8F-4D91-B28D-E63462EC9130}"/>
          </ac:spMkLst>
        </pc:spChg>
        <pc:spChg chg="mod">
          <ac:chgData name="Q Tanton" userId="589988ea44443bd3" providerId="LiveId" clId="{F90FA2D9-9CFF-4B91-A891-542EE5B3CBA9}" dt="2024-02-01T15:18:48.931" v="874" actId="6549"/>
          <ac:spMkLst>
            <pc:docMk/>
            <pc:sldMk cId="977413896" sldId="294"/>
            <ac:spMk id="4" creationId="{947D3A67-8DBE-B37C-499E-75895B497AAD}"/>
          </ac:spMkLst>
        </pc:spChg>
      </pc:sldChg>
      <pc:sldChg chg="modSp mod">
        <pc:chgData name="Q Tanton" userId="589988ea44443bd3" providerId="LiveId" clId="{F90FA2D9-9CFF-4B91-A891-542EE5B3CBA9}" dt="2024-02-01T15:21:08.350" v="956" actId="14100"/>
        <pc:sldMkLst>
          <pc:docMk/>
          <pc:sldMk cId="3174874116" sldId="295"/>
        </pc:sldMkLst>
        <pc:spChg chg="mod">
          <ac:chgData name="Q Tanton" userId="589988ea44443bd3" providerId="LiveId" clId="{F90FA2D9-9CFF-4B91-A891-542EE5B3CBA9}" dt="2024-02-01T15:21:08.350" v="956" actId="14100"/>
          <ac:spMkLst>
            <pc:docMk/>
            <pc:sldMk cId="3174874116" sldId="295"/>
            <ac:spMk id="2" creationId="{91DF56C1-0C8F-4D91-B28D-E63462EC9130}"/>
          </ac:spMkLst>
        </pc:spChg>
        <pc:spChg chg="mod">
          <ac:chgData name="Q Tanton" userId="589988ea44443bd3" providerId="LiveId" clId="{F90FA2D9-9CFF-4B91-A891-542EE5B3CBA9}" dt="2024-02-01T15:20:07.675" v="948" actId="6549"/>
          <ac:spMkLst>
            <pc:docMk/>
            <pc:sldMk cId="3174874116" sldId="295"/>
            <ac:spMk id="4" creationId="{947D3A67-8DBE-B37C-499E-75895B497AAD}"/>
          </ac:spMkLst>
        </pc:spChg>
      </pc:sldChg>
      <pc:sldChg chg="modSp mod">
        <pc:chgData name="Q Tanton" userId="589988ea44443bd3" providerId="LiveId" clId="{F90FA2D9-9CFF-4B91-A891-542EE5B3CBA9}" dt="2024-02-01T15:26:02.137" v="1044" actId="20577"/>
        <pc:sldMkLst>
          <pc:docMk/>
          <pc:sldMk cId="299211831" sldId="296"/>
        </pc:sldMkLst>
        <pc:spChg chg="mod">
          <ac:chgData name="Q Tanton" userId="589988ea44443bd3" providerId="LiveId" clId="{F90FA2D9-9CFF-4B91-A891-542EE5B3CBA9}" dt="2024-02-01T15:26:02.137" v="1044" actId="20577"/>
          <ac:spMkLst>
            <pc:docMk/>
            <pc:sldMk cId="299211831" sldId="296"/>
            <ac:spMk id="2" creationId="{91DF56C1-0C8F-4D91-B28D-E63462EC9130}"/>
          </ac:spMkLst>
        </pc:spChg>
        <pc:spChg chg="mod">
          <ac:chgData name="Q Tanton" userId="589988ea44443bd3" providerId="LiveId" clId="{F90FA2D9-9CFF-4B91-A891-542EE5B3CBA9}" dt="2024-02-01T15:22:01.761" v="961" actId="6549"/>
          <ac:spMkLst>
            <pc:docMk/>
            <pc:sldMk cId="299211831" sldId="296"/>
            <ac:spMk id="4" creationId="{947D3A67-8DBE-B37C-499E-75895B497AAD}"/>
          </ac:spMkLst>
        </pc:spChg>
      </pc:sldChg>
      <pc:sldChg chg="modSp mod">
        <pc:chgData name="Q Tanton" userId="589988ea44443bd3" providerId="LiveId" clId="{F90FA2D9-9CFF-4B91-A891-542EE5B3CBA9}" dt="2024-02-01T15:27:03.987" v="1061" actId="20577"/>
        <pc:sldMkLst>
          <pc:docMk/>
          <pc:sldMk cId="1962741764" sldId="297"/>
        </pc:sldMkLst>
        <pc:spChg chg="mod">
          <ac:chgData name="Q Tanton" userId="589988ea44443bd3" providerId="LiveId" clId="{F90FA2D9-9CFF-4B91-A891-542EE5B3CBA9}" dt="2024-02-01T15:27:03.987" v="1061" actId="20577"/>
          <ac:spMkLst>
            <pc:docMk/>
            <pc:sldMk cId="1962741764" sldId="297"/>
            <ac:spMk id="2" creationId="{91DF56C1-0C8F-4D91-B28D-E63462EC9130}"/>
          </ac:spMkLst>
        </pc:spChg>
        <pc:spChg chg="mod">
          <ac:chgData name="Q Tanton" userId="589988ea44443bd3" providerId="LiveId" clId="{F90FA2D9-9CFF-4B91-A891-542EE5B3CBA9}" dt="2024-02-01T15:26:29.956" v="1055" actId="6549"/>
          <ac:spMkLst>
            <pc:docMk/>
            <pc:sldMk cId="1962741764" sldId="297"/>
            <ac:spMk id="4" creationId="{947D3A67-8DBE-B37C-499E-75895B497AAD}"/>
          </ac:spMkLst>
        </pc:spChg>
      </pc:sldChg>
      <pc:sldChg chg="modSp mod">
        <pc:chgData name="Q Tanton" userId="589988ea44443bd3" providerId="LiveId" clId="{F90FA2D9-9CFF-4B91-A891-542EE5B3CBA9}" dt="2024-02-01T15:28:15.510" v="1091" actId="113"/>
        <pc:sldMkLst>
          <pc:docMk/>
          <pc:sldMk cId="2907095242" sldId="298"/>
        </pc:sldMkLst>
        <pc:spChg chg="mod">
          <ac:chgData name="Q Tanton" userId="589988ea44443bd3" providerId="LiveId" clId="{F90FA2D9-9CFF-4B91-A891-542EE5B3CBA9}" dt="2024-02-01T15:28:15.510" v="1091" actId="113"/>
          <ac:spMkLst>
            <pc:docMk/>
            <pc:sldMk cId="2907095242" sldId="298"/>
            <ac:spMk id="2" creationId="{91DF56C1-0C8F-4D91-B28D-E63462EC9130}"/>
          </ac:spMkLst>
        </pc:spChg>
        <pc:spChg chg="mod">
          <ac:chgData name="Q Tanton" userId="589988ea44443bd3" providerId="LiveId" clId="{F90FA2D9-9CFF-4B91-A891-542EE5B3CBA9}" dt="2024-02-01T15:27:42.027" v="1086" actId="20577"/>
          <ac:spMkLst>
            <pc:docMk/>
            <pc:sldMk cId="2907095242" sldId="298"/>
            <ac:spMk id="4" creationId="{947D3A67-8DBE-B37C-499E-75895B497AAD}"/>
          </ac:spMkLst>
        </pc:spChg>
      </pc:sldChg>
      <pc:sldChg chg="modSp mod">
        <pc:chgData name="Q Tanton" userId="589988ea44443bd3" providerId="LiveId" clId="{F90FA2D9-9CFF-4B91-A891-542EE5B3CBA9}" dt="2024-02-01T15:29:31.792" v="1123" actId="113"/>
        <pc:sldMkLst>
          <pc:docMk/>
          <pc:sldMk cId="1270784985" sldId="299"/>
        </pc:sldMkLst>
        <pc:spChg chg="mod">
          <ac:chgData name="Q Tanton" userId="589988ea44443bd3" providerId="LiveId" clId="{F90FA2D9-9CFF-4B91-A891-542EE5B3CBA9}" dt="2024-02-01T15:29:31.792" v="1123" actId="113"/>
          <ac:spMkLst>
            <pc:docMk/>
            <pc:sldMk cId="1270784985" sldId="299"/>
            <ac:spMk id="2" creationId="{91DF56C1-0C8F-4D91-B28D-E63462EC9130}"/>
          </ac:spMkLst>
        </pc:spChg>
        <pc:spChg chg="mod">
          <ac:chgData name="Q Tanton" userId="589988ea44443bd3" providerId="LiveId" clId="{F90FA2D9-9CFF-4B91-A891-542EE5B3CBA9}" dt="2024-02-01T15:29:00.707" v="1119" actId="20577"/>
          <ac:spMkLst>
            <pc:docMk/>
            <pc:sldMk cId="1270784985" sldId="299"/>
            <ac:spMk id="4" creationId="{947D3A67-8DBE-B37C-499E-75895B497AAD}"/>
          </ac:spMkLst>
        </pc:spChg>
      </pc:sldChg>
      <pc:sldChg chg="modSp mod">
        <pc:chgData name="Q Tanton" userId="589988ea44443bd3" providerId="LiveId" clId="{F90FA2D9-9CFF-4B91-A891-542EE5B3CBA9}" dt="2024-02-01T15:34:59.102" v="1215" actId="113"/>
        <pc:sldMkLst>
          <pc:docMk/>
          <pc:sldMk cId="4238747118" sldId="300"/>
        </pc:sldMkLst>
        <pc:spChg chg="mod">
          <ac:chgData name="Q Tanton" userId="589988ea44443bd3" providerId="LiveId" clId="{F90FA2D9-9CFF-4B91-A891-542EE5B3CBA9}" dt="2024-02-01T15:34:59.102" v="1215" actId="113"/>
          <ac:spMkLst>
            <pc:docMk/>
            <pc:sldMk cId="4238747118" sldId="300"/>
            <ac:spMk id="2" creationId="{91DF56C1-0C8F-4D91-B28D-E63462EC9130}"/>
          </ac:spMkLst>
        </pc:spChg>
        <pc:spChg chg="mod">
          <ac:chgData name="Q Tanton" userId="589988ea44443bd3" providerId="LiveId" clId="{F90FA2D9-9CFF-4B91-A891-542EE5B3CBA9}" dt="2024-02-01T15:34:08.936" v="1211" actId="20577"/>
          <ac:spMkLst>
            <pc:docMk/>
            <pc:sldMk cId="4238747118" sldId="300"/>
            <ac:spMk id="4" creationId="{947D3A67-8DBE-B37C-499E-75895B497AAD}"/>
          </ac:spMkLst>
        </pc:spChg>
      </pc:sldChg>
      <pc:sldChg chg="modSp mod">
        <pc:chgData name="Q Tanton" userId="589988ea44443bd3" providerId="LiveId" clId="{F90FA2D9-9CFF-4B91-A891-542EE5B3CBA9}" dt="2024-02-01T15:38:24.564" v="1281" actId="113"/>
        <pc:sldMkLst>
          <pc:docMk/>
          <pc:sldMk cId="663229255" sldId="302"/>
        </pc:sldMkLst>
        <pc:spChg chg="mod">
          <ac:chgData name="Q Tanton" userId="589988ea44443bd3" providerId="LiveId" clId="{F90FA2D9-9CFF-4B91-A891-542EE5B3CBA9}" dt="2024-02-01T15:38:24.564" v="1281" actId="113"/>
          <ac:spMkLst>
            <pc:docMk/>
            <pc:sldMk cId="663229255" sldId="302"/>
            <ac:spMk id="2" creationId="{91DF56C1-0C8F-4D91-B28D-E63462EC9130}"/>
          </ac:spMkLst>
        </pc:spChg>
        <pc:spChg chg="mod">
          <ac:chgData name="Q Tanton" userId="589988ea44443bd3" providerId="LiveId" clId="{F90FA2D9-9CFF-4B91-A891-542EE5B3CBA9}" dt="2024-02-01T15:37:51.141" v="1277" actId="20577"/>
          <ac:spMkLst>
            <pc:docMk/>
            <pc:sldMk cId="663229255" sldId="302"/>
            <ac:spMk id="4" creationId="{947D3A67-8DBE-B37C-499E-75895B497AAD}"/>
          </ac:spMkLst>
        </pc:spChg>
      </pc:sldChg>
      <pc:sldChg chg="modSp mod">
        <pc:chgData name="Q Tanton" userId="589988ea44443bd3" providerId="LiveId" clId="{F90FA2D9-9CFF-4B91-A891-542EE5B3CBA9}" dt="2024-02-01T15:33:06.156" v="1189" actId="14100"/>
        <pc:sldMkLst>
          <pc:docMk/>
          <pc:sldMk cId="4129487580" sldId="303"/>
        </pc:sldMkLst>
        <pc:spChg chg="mod">
          <ac:chgData name="Q Tanton" userId="589988ea44443bd3" providerId="LiveId" clId="{F90FA2D9-9CFF-4B91-A891-542EE5B3CBA9}" dt="2024-02-01T15:33:06.156" v="1189" actId="14100"/>
          <ac:spMkLst>
            <pc:docMk/>
            <pc:sldMk cId="4129487580" sldId="303"/>
            <ac:spMk id="2" creationId="{91DF56C1-0C8F-4D91-B28D-E63462EC9130}"/>
          </ac:spMkLst>
        </pc:spChg>
        <pc:spChg chg="mod">
          <ac:chgData name="Q Tanton" userId="589988ea44443bd3" providerId="LiveId" clId="{F90FA2D9-9CFF-4B91-A891-542EE5B3CBA9}" dt="2024-02-01T15:30:04.416" v="1142" actId="20577"/>
          <ac:spMkLst>
            <pc:docMk/>
            <pc:sldMk cId="4129487580" sldId="303"/>
            <ac:spMk id="4" creationId="{947D3A67-8DBE-B37C-499E-75895B497AAD}"/>
          </ac:spMkLst>
        </pc:spChg>
      </pc:sldChg>
      <pc:sldChg chg="modSp mod">
        <pc:chgData name="Q Tanton" userId="589988ea44443bd3" providerId="LiveId" clId="{F90FA2D9-9CFF-4B91-A891-542EE5B3CBA9}" dt="2024-02-01T15:36:26.840" v="1244" actId="113"/>
        <pc:sldMkLst>
          <pc:docMk/>
          <pc:sldMk cId="3583956494" sldId="304"/>
        </pc:sldMkLst>
        <pc:spChg chg="mod">
          <ac:chgData name="Q Tanton" userId="589988ea44443bd3" providerId="LiveId" clId="{F90FA2D9-9CFF-4B91-A891-542EE5B3CBA9}" dt="2024-02-01T15:36:26.840" v="1244" actId="113"/>
          <ac:spMkLst>
            <pc:docMk/>
            <pc:sldMk cId="3583956494" sldId="304"/>
            <ac:spMk id="2" creationId="{91DF56C1-0C8F-4D91-B28D-E63462EC9130}"/>
          </ac:spMkLst>
        </pc:spChg>
        <pc:spChg chg="mod">
          <ac:chgData name="Q Tanton" userId="589988ea44443bd3" providerId="LiveId" clId="{F90FA2D9-9CFF-4B91-A891-542EE5B3CBA9}" dt="2024-02-01T15:35:35.611" v="1240" actId="20577"/>
          <ac:spMkLst>
            <pc:docMk/>
            <pc:sldMk cId="3583956494" sldId="304"/>
            <ac:spMk id="4" creationId="{947D3A67-8DBE-B37C-499E-75895B497AAD}"/>
          </ac:spMkLst>
        </pc:spChg>
      </pc:sldChg>
      <pc:sldChg chg="modSp mod">
        <pc:chgData name="Q Tanton" userId="589988ea44443bd3" providerId="LiveId" clId="{F90FA2D9-9CFF-4B91-A891-542EE5B3CBA9}" dt="2024-02-01T15:40:26.595" v="1331" actId="113"/>
        <pc:sldMkLst>
          <pc:docMk/>
          <pc:sldMk cId="1821904433" sldId="305"/>
        </pc:sldMkLst>
        <pc:spChg chg="mod">
          <ac:chgData name="Q Tanton" userId="589988ea44443bd3" providerId="LiveId" clId="{F90FA2D9-9CFF-4B91-A891-542EE5B3CBA9}" dt="2024-02-01T15:40:26.595" v="1331" actId="113"/>
          <ac:spMkLst>
            <pc:docMk/>
            <pc:sldMk cId="1821904433" sldId="305"/>
            <ac:spMk id="2" creationId="{91DF56C1-0C8F-4D91-B28D-E63462EC9130}"/>
          </ac:spMkLst>
        </pc:spChg>
        <pc:spChg chg="mod">
          <ac:chgData name="Q Tanton" userId="589988ea44443bd3" providerId="LiveId" clId="{F90FA2D9-9CFF-4B91-A891-542EE5B3CBA9}" dt="2024-02-01T15:39:09.550" v="1310" actId="20577"/>
          <ac:spMkLst>
            <pc:docMk/>
            <pc:sldMk cId="1821904433" sldId="305"/>
            <ac:spMk id="4" creationId="{947D3A67-8DBE-B37C-499E-75895B497AAD}"/>
          </ac:spMkLst>
        </pc:spChg>
      </pc:sldChg>
      <pc:sldChg chg="modSp mod">
        <pc:chgData name="Q Tanton" userId="589988ea44443bd3" providerId="LiveId" clId="{F90FA2D9-9CFF-4B91-A891-542EE5B3CBA9}" dt="2024-02-01T16:04:18.408" v="1360" actId="14100"/>
        <pc:sldMkLst>
          <pc:docMk/>
          <pc:sldMk cId="3851734394" sldId="306"/>
        </pc:sldMkLst>
        <pc:spChg chg="mod">
          <ac:chgData name="Q Tanton" userId="589988ea44443bd3" providerId="LiveId" clId="{F90FA2D9-9CFF-4B91-A891-542EE5B3CBA9}" dt="2024-02-01T16:04:18.408" v="1360" actId="14100"/>
          <ac:spMkLst>
            <pc:docMk/>
            <pc:sldMk cId="3851734394" sldId="306"/>
            <ac:spMk id="2" creationId="{91DF56C1-0C8F-4D91-B28D-E63462EC9130}"/>
          </ac:spMkLst>
        </pc:spChg>
        <pc:spChg chg="mod">
          <ac:chgData name="Q Tanton" userId="589988ea44443bd3" providerId="LiveId" clId="{F90FA2D9-9CFF-4B91-A891-542EE5B3CBA9}" dt="2024-02-01T15:46:50.271" v="1336" actId="20577"/>
          <ac:spMkLst>
            <pc:docMk/>
            <pc:sldMk cId="3851734394" sldId="306"/>
            <ac:spMk id="4" creationId="{947D3A67-8DBE-B37C-499E-75895B497AAD}"/>
          </ac:spMkLst>
        </pc:spChg>
      </pc:sldChg>
      <pc:sldChg chg="modSp mod">
        <pc:chgData name="Q Tanton" userId="589988ea44443bd3" providerId="LiveId" clId="{F90FA2D9-9CFF-4B91-A891-542EE5B3CBA9}" dt="2024-02-01T16:05:26.039" v="1370" actId="113"/>
        <pc:sldMkLst>
          <pc:docMk/>
          <pc:sldMk cId="2206019857" sldId="307"/>
        </pc:sldMkLst>
        <pc:spChg chg="mod">
          <ac:chgData name="Q Tanton" userId="589988ea44443bd3" providerId="LiveId" clId="{F90FA2D9-9CFF-4B91-A891-542EE5B3CBA9}" dt="2024-02-01T16:05:26.039" v="1370" actId="113"/>
          <ac:spMkLst>
            <pc:docMk/>
            <pc:sldMk cId="2206019857" sldId="307"/>
            <ac:spMk id="2" creationId="{91DF56C1-0C8F-4D91-B28D-E63462EC9130}"/>
          </ac:spMkLst>
        </pc:spChg>
        <pc:spChg chg="mod">
          <ac:chgData name="Q Tanton" userId="589988ea44443bd3" providerId="LiveId" clId="{F90FA2D9-9CFF-4B91-A891-542EE5B3CBA9}" dt="2024-02-01T16:04:51.039" v="1366" actId="6549"/>
          <ac:spMkLst>
            <pc:docMk/>
            <pc:sldMk cId="2206019857" sldId="307"/>
            <ac:spMk id="4" creationId="{947D3A67-8DBE-B37C-499E-75895B497AAD}"/>
          </ac:spMkLst>
        </pc:spChg>
      </pc:sldChg>
      <pc:sldChg chg="modSp mod">
        <pc:chgData name="Q Tanton" userId="589988ea44443bd3" providerId="LiveId" clId="{F90FA2D9-9CFF-4B91-A891-542EE5B3CBA9}" dt="2024-02-01T16:11:00.609" v="1453" actId="113"/>
        <pc:sldMkLst>
          <pc:docMk/>
          <pc:sldMk cId="980487071" sldId="308"/>
        </pc:sldMkLst>
        <pc:spChg chg="mod">
          <ac:chgData name="Q Tanton" userId="589988ea44443bd3" providerId="LiveId" clId="{F90FA2D9-9CFF-4B91-A891-542EE5B3CBA9}" dt="2024-02-01T16:11:00.609" v="1453" actId="113"/>
          <ac:spMkLst>
            <pc:docMk/>
            <pc:sldMk cId="980487071" sldId="308"/>
            <ac:spMk id="2" creationId="{91DF56C1-0C8F-4D91-B28D-E63462EC9130}"/>
          </ac:spMkLst>
        </pc:spChg>
        <pc:spChg chg="mod">
          <ac:chgData name="Q Tanton" userId="589988ea44443bd3" providerId="LiveId" clId="{F90FA2D9-9CFF-4B91-A891-542EE5B3CBA9}" dt="2024-02-01T16:10:27.862" v="1449" actId="20577"/>
          <ac:spMkLst>
            <pc:docMk/>
            <pc:sldMk cId="980487071" sldId="308"/>
            <ac:spMk id="4" creationId="{947D3A67-8DBE-B37C-499E-75895B497AAD}"/>
          </ac:spMkLst>
        </pc:spChg>
      </pc:sldChg>
      <pc:sldChg chg="modSp mod">
        <pc:chgData name="Q Tanton" userId="589988ea44443bd3" providerId="LiveId" clId="{F90FA2D9-9CFF-4B91-A891-542EE5B3CBA9}" dt="2024-02-01T16:09:59.296" v="1425"/>
        <pc:sldMkLst>
          <pc:docMk/>
          <pc:sldMk cId="3143485107" sldId="309"/>
        </pc:sldMkLst>
        <pc:spChg chg="mod">
          <ac:chgData name="Q Tanton" userId="589988ea44443bd3" providerId="LiveId" clId="{F90FA2D9-9CFF-4B91-A891-542EE5B3CBA9}" dt="2024-02-01T16:09:59.296" v="1425"/>
          <ac:spMkLst>
            <pc:docMk/>
            <pc:sldMk cId="3143485107" sldId="309"/>
            <ac:spMk id="2" creationId="{91DF56C1-0C8F-4D91-B28D-E63462EC9130}"/>
          </ac:spMkLst>
        </pc:spChg>
        <pc:spChg chg="mod">
          <ac:chgData name="Q Tanton" userId="589988ea44443bd3" providerId="LiveId" clId="{F90FA2D9-9CFF-4B91-A891-542EE5B3CBA9}" dt="2024-02-01T16:09:29.207" v="1424" actId="20577"/>
          <ac:spMkLst>
            <pc:docMk/>
            <pc:sldMk cId="3143485107" sldId="309"/>
            <ac:spMk id="4" creationId="{947D3A67-8DBE-B37C-499E-75895B497AAD}"/>
          </ac:spMkLst>
        </pc:spChg>
      </pc:sldChg>
      <pc:sldChg chg="modSp add mod">
        <pc:chgData name="Q Tanton" userId="589988ea44443bd3" providerId="LiveId" clId="{F90FA2D9-9CFF-4B91-A891-542EE5B3CBA9}" dt="2024-02-01T16:12:43.677" v="1481" actId="113"/>
        <pc:sldMkLst>
          <pc:docMk/>
          <pc:sldMk cId="1355310284" sldId="310"/>
        </pc:sldMkLst>
        <pc:spChg chg="mod">
          <ac:chgData name="Q Tanton" userId="589988ea44443bd3" providerId="LiveId" clId="{F90FA2D9-9CFF-4B91-A891-542EE5B3CBA9}" dt="2024-02-01T16:12:43.677" v="1481" actId="113"/>
          <ac:spMkLst>
            <pc:docMk/>
            <pc:sldMk cId="1355310284" sldId="310"/>
            <ac:spMk id="2" creationId="{91DF56C1-0C8F-4D91-B28D-E63462EC9130}"/>
          </ac:spMkLst>
        </pc:spChg>
        <pc:spChg chg="mod">
          <ac:chgData name="Q Tanton" userId="589988ea44443bd3" providerId="LiveId" clId="{F90FA2D9-9CFF-4B91-A891-542EE5B3CBA9}" dt="2024-02-01T16:12:11.910" v="1477" actId="20577"/>
          <ac:spMkLst>
            <pc:docMk/>
            <pc:sldMk cId="1355310284" sldId="310"/>
            <ac:spMk id="4" creationId="{947D3A67-8DBE-B37C-499E-75895B497AA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F4B840-E1AE-4C4E-9268-84C561059FE8}" type="datetimeFigureOut">
              <a:rPr lang="en-GB" smtClean="0"/>
              <a:t>01/02/2024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2634E7-74C9-4F87-9F16-0774E6597CBE}" type="slidenum">
              <a:rPr lang="en-GB" smtClean="0"/>
              <a:t>‹#›</a:t>
            </a:fld>
            <a:endParaRPr lang="en-GB"/>
          </a:p>
        </p:txBody>
      </p:sp>
    </p:spTree>
    <p:extLst>
      <p:ext uri="{BB962C8B-B14F-4D97-AF65-F5344CB8AC3E}">
        <p14:creationId xmlns:p14="http://schemas.microsoft.com/office/powerpoint/2010/main" val="2642570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ED87D-533B-4ED9-90CE-DC11405BCA24}"/>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p>
        </p:txBody>
      </p:sp>
      <p:sp>
        <p:nvSpPr>
          <p:cNvPr id="3" name="Subtitle 2">
            <a:extLst>
              <a:ext uri="{FF2B5EF4-FFF2-40B4-BE49-F238E27FC236}">
                <a16:creationId xmlns:a16="http://schemas.microsoft.com/office/drawing/2014/main" id="{D4789FBE-CCB7-4189-83A0-5030CAB3DF3B}"/>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p>
        </p:txBody>
      </p:sp>
      <p:sp>
        <p:nvSpPr>
          <p:cNvPr id="4" name="Date Placeholder 3">
            <a:extLst>
              <a:ext uri="{FF2B5EF4-FFF2-40B4-BE49-F238E27FC236}">
                <a16:creationId xmlns:a16="http://schemas.microsoft.com/office/drawing/2014/main" id="{F4420009-1606-4DAC-ACEE-B7C03DED12C7}"/>
              </a:ext>
            </a:extLst>
          </p:cNvPr>
          <p:cNvSpPr txBox="1">
            <a:spLocks noGrp="1"/>
          </p:cNvSpPr>
          <p:nvPr>
            <p:ph type="dt" sz="half" idx="7"/>
          </p:nvPr>
        </p:nvSpPr>
        <p:spPr/>
        <p:txBody>
          <a:bodyPr/>
          <a:lstStyle>
            <a:lvl1pPr>
              <a:defRPr/>
            </a:lvl1pPr>
          </a:lstStyle>
          <a:p>
            <a:pPr lvl="0"/>
            <a:r>
              <a:rPr lang="en-US"/>
              <a:t>18/05/2021</a:t>
            </a:r>
            <a:endParaRPr lang="en-GB"/>
          </a:p>
        </p:txBody>
      </p:sp>
      <p:sp>
        <p:nvSpPr>
          <p:cNvPr id="5" name="Footer Placeholder 4">
            <a:extLst>
              <a:ext uri="{FF2B5EF4-FFF2-40B4-BE49-F238E27FC236}">
                <a16:creationId xmlns:a16="http://schemas.microsoft.com/office/drawing/2014/main" id="{90188E4B-97E4-4152-8DE8-585C9A617986}"/>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B14CC1A8-7AEA-4086-84A0-0B31C30CEEA5}"/>
              </a:ext>
            </a:extLst>
          </p:cNvPr>
          <p:cNvSpPr txBox="1">
            <a:spLocks noGrp="1"/>
          </p:cNvSpPr>
          <p:nvPr>
            <p:ph type="sldNum" sz="quarter" idx="8"/>
          </p:nvPr>
        </p:nvSpPr>
        <p:spPr/>
        <p:txBody>
          <a:bodyPr/>
          <a:lstStyle>
            <a:lvl1pPr>
              <a:defRPr/>
            </a:lvl1pPr>
          </a:lstStyle>
          <a:p>
            <a:pPr lvl="0"/>
            <a:fld id="{26F77FD9-7D13-457C-ABF8-A0C9DBFA6F17}" type="slidenum">
              <a:t>‹#›</a:t>
            </a:fld>
            <a:endParaRPr lang="en-GB"/>
          </a:p>
        </p:txBody>
      </p:sp>
    </p:spTree>
    <p:extLst>
      <p:ext uri="{BB962C8B-B14F-4D97-AF65-F5344CB8AC3E}">
        <p14:creationId xmlns:p14="http://schemas.microsoft.com/office/powerpoint/2010/main" val="4096836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880A8-248A-403C-AECB-EF7667AB5C95}"/>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7E81B697-63A2-48FF-BE3E-CD5017813226}"/>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C37E36-D356-49D9-82D1-4C6E805146C1}"/>
              </a:ext>
            </a:extLst>
          </p:cNvPr>
          <p:cNvSpPr txBox="1">
            <a:spLocks noGrp="1"/>
          </p:cNvSpPr>
          <p:nvPr>
            <p:ph type="dt" sz="half" idx="7"/>
          </p:nvPr>
        </p:nvSpPr>
        <p:spPr/>
        <p:txBody>
          <a:bodyPr/>
          <a:lstStyle>
            <a:lvl1pPr>
              <a:defRPr/>
            </a:lvl1pPr>
          </a:lstStyle>
          <a:p>
            <a:pPr lvl="0"/>
            <a:r>
              <a:rPr lang="en-US"/>
              <a:t>18/05/2021</a:t>
            </a:r>
            <a:endParaRPr lang="en-GB"/>
          </a:p>
        </p:txBody>
      </p:sp>
      <p:sp>
        <p:nvSpPr>
          <p:cNvPr id="5" name="Footer Placeholder 4">
            <a:extLst>
              <a:ext uri="{FF2B5EF4-FFF2-40B4-BE49-F238E27FC236}">
                <a16:creationId xmlns:a16="http://schemas.microsoft.com/office/drawing/2014/main" id="{71BB7E98-2951-41C4-A2FE-017D6E4FFEF5}"/>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1C5231DA-9D8E-431A-80BA-8898C28A6682}"/>
              </a:ext>
            </a:extLst>
          </p:cNvPr>
          <p:cNvSpPr txBox="1">
            <a:spLocks noGrp="1"/>
          </p:cNvSpPr>
          <p:nvPr>
            <p:ph type="sldNum" sz="quarter" idx="8"/>
          </p:nvPr>
        </p:nvSpPr>
        <p:spPr/>
        <p:txBody>
          <a:bodyPr/>
          <a:lstStyle>
            <a:lvl1pPr>
              <a:defRPr/>
            </a:lvl1pPr>
          </a:lstStyle>
          <a:p>
            <a:pPr lvl="0"/>
            <a:fld id="{BFD15693-E311-4AB1-89AF-CB0522205B98}" type="slidenum">
              <a:t>‹#›</a:t>
            </a:fld>
            <a:endParaRPr lang="en-GB"/>
          </a:p>
        </p:txBody>
      </p:sp>
    </p:spTree>
    <p:extLst>
      <p:ext uri="{BB962C8B-B14F-4D97-AF65-F5344CB8AC3E}">
        <p14:creationId xmlns:p14="http://schemas.microsoft.com/office/powerpoint/2010/main" val="351755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A41E00-4F01-4189-8993-67FD5DBC0F4A}"/>
              </a:ext>
            </a:extLst>
          </p:cNvPr>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77E21119-7F0B-4DFD-909E-E8806261AFF4}"/>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8844AF-2DDB-4C40-9D32-C34F39707D53}"/>
              </a:ext>
            </a:extLst>
          </p:cNvPr>
          <p:cNvSpPr txBox="1">
            <a:spLocks noGrp="1"/>
          </p:cNvSpPr>
          <p:nvPr>
            <p:ph type="dt" sz="half" idx="7"/>
          </p:nvPr>
        </p:nvSpPr>
        <p:spPr/>
        <p:txBody>
          <a:bodyPr/>
          <a:lstStyle>
            <a:lvl1pPr>
              <a:defRPr/>
            </a:lvl1pPr>
          </a:lstStyle>
          <a:p>
            <a:pPr lvl="0"/>
            <a:r>
              <a:rPr lang="en-US"/>
              <a:t>18/05/2021</a:t>
            </a:r>
            <a:endParaRPr lang="en-GB"/>
          </a:p>
        </p:txBody>
      </p:sp>
      <p:sp>
        <p:nvSpPr>
          <p:cNvPr id="5" name="Footer Placeholder 4">
            <a:extLst>
              <a:ext uri="{FF2B5EF4-FFF2-40B4-BE49-F238E27FC236}">
                <a16:creationId xmlns:a16="http://schemas.microsoft.com/office/drawing/2014/main" id="{64DF18F9-C3EC-4D50-A311-1614DAF6B3BD}"/>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2AFA4E0D-FE39-4AFE-939D-DD9120A436A2}"/>
              </a:ext>
            </a:extLst>
          </p:cNvPr>
          <p:cNvSpPr txBox="1">
            <a:spLocks noGrp="1"/>
          </p:cNvSpPr>
          <p:nvPr>
            <p:ph type="sldNum" sz="quarter" idx="8"/>
          </p:nvPr>
        </p:nvSpPr>
        <p:spPr/>
        <p:txBody>
          <a:bodyPr/>
          <a:lstStyle>
            <a:lvl1pPr>
              <a:defRPr/>
            </a:lvl1pPr>
          </a:lstStyle>
          <a:p>
            <a:pPr lvl="0"/>
            <a:fld id="{133CD14B-8E78-4C58-8959-DFA00441E38C}" type="slidenum">
              <a:t>‹#›</a:t>
            </a:fld>
            <a:endParaRPr lang="en-GB"/>
          </a:p>
        </p:txBody>
      </p:sp>
    </p:spTree>
    <p:extLst>
      <p:ext uri="{BB962C8B-B14F-4D97-AF65-F5344CB8AC3E}">
        <p14:creationId xmlns:p14="http://schemas.microsoft.com/office/powerpoint/2010/main" val="723090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1279B-1048-49C0-BF5B-B69A113144AA}"/>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E3D653B5-5DC1-4C95-A060-5C99AB7588ED}"/>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A1C658-CA48-4CE0-90E8-438CC97A39BA}"/>
              </a:ext>
            </a:extLst>
          </p:cNvPr>
          <p:cNvSpPr txBox="1">
            <a:spLocks noGrp="1"/>
          </p:cNvSpPr>
          <p:nvPr>
            <p:ph type="dt" sz="half" idx="7"/>
          </p:nvPr>
        </p:nvSpPr>
        <p:spPr/>
        <p:txBody>
          <a:bodyPr/>
          <a:lstStyle>
            <a:lvl1pPr>
              <a:defRPr/>
            </a:lvl1pPr>
          </a:lstStyle>
          <a:p>
            <a:pPr lvl="0"/>
            <a:r>
              <a:rPr lang="en-US"/>
              <a:t>18/05/2021</a:t>
            </a:r>
            <a:endParaRPr lang="en-GB"/>
          </a:p>
        </p:txBody>
      </p:sp>
      <p:sp>
        <p:nvSpPr>
          <p:cNvPr id="5" name="Footer Placeholder 4">
            <a:extLst>
              <a:ext uri="{FF2B5EF4-FFF2-40B4-BE49-F238E27FC236}">
                <a16:creationId xmlns:a16="http://schemas.microsoft.com/office/drawing/2014/main" id="{A6E640BB-2360-4571-A876-AC709753BA47}"/>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4D430335-E6B0-4CCB-A7FD-3921DAB12ECA}"/>
              </a:ext>
            </a:extLst>
          </p:cNvPr>
          <p:cNvSpPr txBox="1">
            <a:spLocks noGrp="1"/>
          </p:cNvSpPr>
          <p:nvPr>
            <p:ph type="sldNum" sz="quarter" idx="8"/>
          </p:nvPr>
        </p:nvSpPr>
        <p:spPr/>
        <p:txBody>
          <a:bodyPr/>
          <a:lstStyle>
            <a:lvl1pPr>
              <a:defRPr/>
            </a:lvl1pPr>
          </a:lstStyle>
          <a:p>
            <a:pPr lvl="0"/>
            <a:fld id="{A443ED6C-FCD5-4407-A1F2-0948E0CB8FD5}" type="slidenum">
              <a:t>‹#›</a:t>
            </a:fld>
            <a:endParaRPr lang="en-GB"/>
          </a:p>
        </p:txBody>
      </p:sp>
    </p:spTree>
    <p:extLst>
      <p:ext uri="{BB962C8B-B14F-4D97-AF65-F5344CB8AC3E}">
        <p14:creationId xmlns:p14="http://schemas.microsoft.com/office/powerpoint/2010/main" val="3915916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45C08-61CE-43C3-A8D3-F8FBD96AD289}"/>
              </a:ext>
            </a:extLst>
          </p:cNvPr>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p>
        </p:txBody>
      </p:sp>
      <p:sp>
        <p:nvSpPr>
          <p:cNvPr id="3" name="Text Placeholder 2">
            <a:extLst>
              <a:ext uri="{FF2B5EF4-FFF2-40B4-BE49-F238E27FC236}">
                <a16:creationId xmlns:a16="http://schemas.microsoft.com/office/drawing/2014/main" id="{E0FBA9C8-D2A6-44D3-9582-E5D1DC5DC216}"/>
              </a:ext>
            </a:extLst>
          </p:cNvPr>
          <p:cNvSpPr txBox="1">
            <a:spLocks noGrp="1"/>
          </p:cNvSpPr>
          <p:nvPr>
            <p:ph type="body" idx="1"/>
          </p:nvPr>
        </p:nvSpPr>
        <p:spPr>
          <a:xfrm>
            <a:off x="831847" y="4589465"/>
            <a:ext cx="10515600" cy="1500182"/>
          </a:xfrm>
        </p:spPr>
        <p:txBody>
          <a:bodyPr/>
          <a:lstStyle>
            <a:lvl1pPr marL="0" indent="0">
              <a:buNone/>
              <a:defRPr sz="2400"/>
            </a:lvl1pPr>
          </a:lstStyle>
          <a:p>
            <a:pPr lvl="0"/>
            <a:r>
              <a:rPr lang="en-US"/>
              <a:t>Click to edit Master text styles</a:t>
            </a:r>
          </a:p>
        </p:txBody>
      </p:sp>
      <p:sp>
        <p:nvSpPr>
          <p:cNvPr id="4" name="Date Placeholder 3">
            <a:extLst>
              <a:ext uri="{FF2B5EF4-FFF2-40B4-BE49-F238E27FC236}">
                <a16:creationId xmlns:a16="http://schemas.microsoft.com/office/drawing/2014/main" id="{7A05115B-731F-412F-9172-3FBFD9528B28}"/>
              </a:ext>
            </a:extLst>
          </p:cNvPr>
          <p:cNvSpPr txBox="1">
            <a:spLocks noGrp="1"/>
          </p:cNvSpPr>
          <p:nvPr>
            <p:ph type="dt" sz="half" idx="7"/>
          </p:nvPr>
        </p:nvSpPr>
        <p:spPr/>
        <p:txBody>
          <a:bodyPr/>
          <a:lstStyle>
            <a:lvl1pPr>
              <a:defRPr/>
            </a:lvl1pPr>
          </a:lstStyle>
          <a:p>
            <a:pPr lvl="0"/>
            <a:r>
              <a:rPr lang="en-US"/>
              <a:t>18/05/2021</a:t>
            </a:r>
            <a:endParaRPr lang="en-GB"/>
          </a:p>
        </p:txBody>
      </p:sp>
      <p:sp>
        <p:nvSpPr>
          <p:cNvPr id="5" name="Footer Placeholder 4">
            <a:extLst>
              <a:ext uri="{FF2B5EF4-FFF2-40B4-BE49-F238E27FC236}">
                <a16:creationId xmlns:a16="http://schemas.microsoft.com/office/drawing/2014/main" id="{9EE0B957-8365-4AC6-B07E-FF1E67AF8E8A}"/>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21001AB5-E07F-47C9-895F-C1BEAF7C4377}"/>
              </a:ext>
            </a:extLst>
          </p:cNvPr>
          <p:cNvSpPr txBox="1">
            <a:spLocks noGrp="1"/>
          </p:cNvSpPr>
          <p:nvPr>
            <p:ph type="sldNum" sz="quarter" idx="8"/>
          </p:nvPr>
        </p:nvSpPr>
        <p:spPr/>
        <p:txBody>
          <a:bodyPr/>
          <a:lstStyle>
            <a:lvl1pPr>
              <a:defRPr/>
            </a:lvl1pPr>
          </a:lstStyle>
          <a:p>
            <a:pPr lvl="0"/>
            <a:fld id="{6F6FF29E-9256-4A2C-B314-D1F820478915}" type="slidenum">
              <a:t>‹#›</a:t>
            </a:fld>
            <a:endParaRPr lang="en-GB"/>
          </a:p>
        </p:txBody>
      </p:sp>
    </p:spTree>
    <p:extLst>
      <p:ext uri="{BB962C8B-B14F-4D97-AF65-F5344CB8AC3E}">
        <p14:creationId xmlns:p14="http://schemas.microsoft.com/office/powerpoint/2010/main" val="1452115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7D886-CEA5-4DBD-B49A-191F5C05EA8C}"/>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8AD50C2C-012F-4FF5-BB3E-4802EC30AD1A}"/>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A2E3577-8558-427B-9195-280D0C3A6E84}"/>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112FF0-AAC6-43E3-9595-C85DD300811B}"/>
              </a:ext>
            </a:extLst>
          </p:cNvPr>
          <p:cNvSpPr txBox="1">
            <a:spLocks noGrp="1"/>
          </p:cNvSpPr>
          <p:nvPr>
            <p:ph type="dt" sz="half" idx="7"/>
          </p:nvPr>
        </p:nvSpPr>
        <p:spPr/>
        <p:txBody>
          <a:bodyPr/>
          <a:lstStyle>
            <a:lvl1pPr>
              <a:defRPr/>
            </a:lvl1pPr>
          </a:lstStyle>
          <a:p>
            <a:pPr lvl="0"/>
            <a:r>
              <a:rPr lang="en-US"/>
              <a:t>18/05/2021</a:t>
            </a:r>
            <a:endParaRPr lang="en-GB"/>
          </a:p>
        </p:txBody>
      </p:sp>
      <p:sp>
        <p:nvSpPr>
          <p:cNvPr id="6" name="Footer Placeholder 5">
            <a:extLst>
              <a:ext uri="{FF2B5EF4-FFF2-40B4-BE49-F238E27FC236}">
                <a16:creationId xmlns:a16="http://schemas.microsoft.com/office/drawing/2014/main" id="{3FD89F17-B436-46C4-BFB4-98DD0EA37606}"/>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39AA485D-776A-4A49-A28F-944E04ACF8BF}"/>
              </a:ext>
            </a:extLst>
          </p:cNvPr>
          <p:cNvSpPr txBox="1">
            <a:spLocks noGrp="1"/>
          </p:cNvSpPr>
          <p:nvPr>
            <p:ph type="sldNum" sz="quarter" idx="8"/>
          </p:nvPr>
        </p:nvSpPr>
        <p:spPr/>
        <p:txBody>
          <a:bodyPr/>
          <a:lstStyle>
            <a:lvl1pPr>
              <a:defRPr/>
            </a:lvl1pPr>
          </a:lstStyle>
          <a:p>
            <a:pPr lvl="0"/>
            <a:fld id="{90A3FBCD-0424-4EBE-8F49-E71736B38223}" type="slidenum">
              <a:t>‹#›</a:t>
            </a:fld>
            <a:endParaRPr lang="en-GB"/>
          </a:p>
        </p:txBody>
      </p:sp>
    </p:spTree>
    <p:extLst>
      <p:ext uri="{BB962C8B-B14F-4D97-AF65-F5344CB8AC3E}">
        <p14:creationId xmlns:p14="http://schemas.microsoft.com/office/powerpoint/2010/main" val="2744491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DB3D1-CBB0-441A-805C-BCB97D284BCB}"/>
              </a:ext>
            </a:extLst>
          </p:cNvPr>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1B8822AE-36EF-4C3A-AB55-4D88D9DF6520}"/>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Click to edit Master text styles</a:t>
            </a:r>
          </a:p>
        </p:txBody>
      </p:sp>
      <p:sp>
        <p:nvSpPr>
          <p:cNvPr id="4" name="Content Placeholder 3">
            <a:extLst>
              <a:ext uri="{FF2B5EF4-FFF2-40B4-BE49-F238E27FC236}">
                <a16:creationId xmlns:a16="http://schemas.microsoft.com/office/drawing/2014/main" id="{E0468BE3-25CB-4E70-8BBF-0E535735E1FF}"/>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5952AB-7F4E-46F8-BAEE-2B75C49C4DE8}"/>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Click to edit Master text styles</a:t>
            </a:r>
          </a:p>
        </p:txBody>
      </p:sp>
      <p:sp>
        <p:nvSpPr>
          <p:cNvPr id="6" name="Content Placeholder 5">
            <a:extLst>
              <a:ext uri="{FF2B5EF4-FFF2-40B4-BE49-F238E27FC236}">
                <a16:creationId xmlns:a16="http://schemas.microsoft.com/office/drawing/2014/main" id="{FEB65167-3AAC-45C3-A3B3-0039796682B2}"/>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5091FF-4369-44EA-B18C-58002CC911C9}"/>
              </a:ext>
            </a:extLst>
          </p:cNvPr>
          <p:cNvSpPr txBox="1">
            <a:spLocks noGrp="1"/>
          </p:cNvSpPr>
          <p:nvPr>
            <p:ph type="dt" sz="half" idx="7"/>
          </p:nvPr>
        </p:nvSpPr>
        <p:spPr/>
        <p:txBody>
          <a:bodyPr/>
          <a:lstStyle>
            <a:lvl1pPr>
              <a:defRPr/>
            </a:lvl1pPr>
          </a:lstStyle>
          <a:p>
            <a:pPr lvl="0"/>
            <a:r>
              <a:rPr lang="en-US"/>
              <a:t>18/05/2021</a:t>
            </a:r>
            <a:endParaRPr lang="en-GB"/>
          </a:p>
        </p:txBody>
      </p:sp>
      <p:sp>
        <p:nvSpPr>
          <p:cNvPr id="8" name="Footer Placeholder 7">
            <a:extLst>
              <a:ext uri="{FF2B5EF4-FFF2-40B4-BE49-F238E27FC236}">
                <a16:creationId xmlns:a16="http://schemas.microsoft.com/office/drawing/2014/main" id="{EF473E87-6408-4967-9F14-4F15D27512E6}"/>
              </a:ext>
            </a:extLst>
          </p:cNvPr>
          <p:cNvSpPr txBox="1">
            <a:spLocks noGrp="1"/>
          </p:cNvSpPr>
          <p:nvPr>
            <p:ph type="ftr" sz="quarter" idx="9"/>
          </p:nvPr>
        </p:nvSpPr>
        <p:spPr/>
        <p:txBody>
          <a:bodyPr/>
          <a:lstStyle>
            <a:lvl1pPr>
              <a:defRPr/>
            </a:lvl1pPr>
          </a:lstStyle>
          <a:p>
            <a:pPr lvl="0"/>
            <a:endParaRPr lang="en-GB"/>
          </a:p>
        </p:txBody>
      </p:sp>
      <p:sp>
        <p:nvSpPr>
          <p:cNvPr id="9" name="Slide Number Placeholder 8">
            <a:extLst>
              <a:ext uri="{FF2B5EF4-FFF2-40B4-BE49-F238E27FC236}">
                <a16:creationId xmlns:a16="http://schemas.microsoft.com/office/drawing/2014/main" id="{255E76F2-304C-48EC-ADF6-CA6D336993B7}"/>
              </a:ext>
            </a:extLst>
          </p:cNvPr>
          <p:cNvSpPr txBox="1">
            <a:spLocks noGrp="1"/>
          </p:cNvSpPr>
          <p:nvPr>
            <p:ph type="sldNum" sz="quarter" idx="8"/>
          </p:nvPr>
        </p:nvSpPr>
        <p:spPr/>
        <p:txBody>
          <a:bodyPr/>
          <a:lstStyle>
            <a:lvl1pPr>
              <a:defRPr/>
            </a:lvl1pPr>
          </a:lstStyle>
          <a:p>
            <a:pPr lvl="0"/>
            <a:fld id="{CB1B683E-1393-4E60-B3BC-F88AF78F455D}" type="slidenum">
              <a:t>‹#›</a:t>
            </a:fld>
            <a:endParaRPr lang="en-GB"/>
          </a:p>
        </p:txBody>
      </p:sp>
    </p:spTree>
    <p:extLst>
      <p:ext uri="{BB962C8B-B14F-4D97-AF65-F5344CB8AC3E}">
        <p14:creationId xmlns:p14="http://schemas.microsoft.com/office/powerpoint/2010/main" val="901401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5FED1-7684-428A-AFC3-3EEDE3630811}"/>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2">
            <a:extLst>
              <a:ext uri="{FF2B5EF4-FFF2-40B4-BE49-F238E27FC236}">
                <a16:creationId xmlns:a16="http://schemas.microsoft.com/office/drawing/2014/main" id="{A2D7AE65-6AAF-41DE-8FFA-84D1A5735B00}"/>
              </a:ext>
            </a:extLst>
          </p:cNvPr>
          <p:cNvSpPr txBox="1">
            <a:spLocks noGrp="1"/>
          </p:cNvSpPr>
          <p:nvPr>
            <p:ph type="dt" sz="half" idx="7"/>
          </p:nvPr>
        </p:nvSpPr>
        <p:spPr/>
        <p:txBody>
          <a:bodyPr/>
          <a:lstStyle>
            <a:lvl1pPr>
              <a:defRPr/>
            </a:lvl1pPr>
          </a:lstStyle>
          <a:p>
            <a:pPr lvl="0"/>
            <a:r>
              <a:rPr lang="en-US"/>
              <a:t>18/05/2021</a:t>
            </a:r>
            <a:endParaRPr lang="en-GB"/>
          </a:p>
        </p:txBody>
      </p:sp>
      <p:sp>
        <p:nvSpPr>
          <p:cNvPr id="4" name="Footer Placeholder 3">
            <a:extLst>
              <a:ext uri="{FF2B5EF4-FFF2-40B4-BE49-F238E27FC236}">
                <a16:creationId xmlns:a16="http://schemas.microsoft.com/office/drawing/2014/main" id="{19A0E204-D290-47B7-8438-497C90A3EB5E}"/>
              </a:ext>
            </a:extLst>
          </p:cNvPr>
          <p:cNvSpPr txBox="1">
            <a:spLocks noGrp="1"/>
          </p:cNvSpPr>
          <p:nvPr>
            <p:ph type="ftr" sz="quarter" idx="9"/>
          </p:nvPr>
        </p:nvSpPr>
        <p:spPr/>
        <p:txBody>
          <a:bodyPr/>
          <a:lstStyle>
            <a:lvl1pPr>
              <a:defRPr/>
            </a:lvl1pPr>
          </a:lstStyle>
          <a:p>
            <a:pPr lvl="0"/>
            <a:endParaRPr lang="en-GB"/>
          </a:p>
        </p:txBody>
      </p:sp>
      <p:sp>
        <p:nvSpPr>
          <p:cNvPr id="5" name="Slide Number Placeholder 4">
            <a:extLst>
              <a:ext uri="{FF2B5EF4-FFF2-40B4-BE49-F238E27FC236}">
                <a16:creationId xmlns:a16="http://schemas.microsoft.com/office/drawing/2014/main" id="{3802F6FD-9EBB-41CE-A117-272644614937}"/>
              </a:ext>
            </a:extLst>
          </p:cNvPr>
          <p:cNvSpPr txBox="1">
            <a:spLocks noGrp="1"/>
          </p:cNvSpPr>
          <p:nvPr>
            <p:ph type="sldNum" sz="quarter" idx="8"/>
          </p:nvPr>
        </p:nvSpPr>
        <p:spPr/>
        <p:txBody>
          <a:bodyPr/>
          <a:lstStyle>
            <a:lvl1pPr>
              <a:defRPr/>
            </a:lvl1pPr>
          </a:lstStyle>
          <a:p>
            <a:pPr lvl="0"/>
            <a:fld id="{A15ADF47-C5BA-41EB-9C44-907E124D18F4}" type="slidenum">
              <a:t>‹#›</a:t>
            </a:fld>
            <a:endParaRPr lang="en-GB"/>
          </a:p>
        </p:txBody>
      </p:sp>
    </p:spTree>
    <p:extLst>
      <p:ext uri="{BB962C8B-B14F-4D97-AF65-F5344CB8AC3E}">
        <p14:creationId xmlns:p14="http://schemas.microsoft.com/office/powerpoint/2010/main" val="299787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B8E1B6-A7B5-41B8-874B-7D39AFAE8067}"/>
              </a:ext>
            </a:extLst>
          </p:cNvPr>
          <p:cNvSpPr txBox="1">
            <a:spLocks noGrp="1"/>
          </p:cNvSpPr>
          <p:nvPr>
            <p:ph type="dt" sz="half" idx="7"/>
          </p:nvPr>
        </p:nvSpPr>
        <p:spPr/>
        <p:txBody>
          <a:bodyPr/>
          <a:lstStyle>
            <a:lvl1pPr>
              <a:defRPr/>
            </a:lvl1pPr>
          </a:lstStyle>
          <a:p>
            <a:pPr lvl="0"/>
            <a:r>
              <a:rPr lang="en-US"/>
              <a:t>18/05/2021</a:t>
            </a:r>
            <a:endParaRPr lang="en-GB"/>
          </a:p>
        </p:txBody>
      </p:sp>
      <p:sp>
        <p:nvSpPr>
          <p:cNvPr id="3" name="Footer Placeholder 2">
            <a:extLst>
              <a:ext uri="{FF2B5EF4-FFF2-40B4-BE49-F238E27FC236}">
                <a16:creationId xmlns:a16="http://schemas.microsoft.com/office/drawing/2014/main" id="{E2AF2E7A-68BB-44BB-B0C6-48EED75C7C77}"/>
              </a:ext>
            </a:extLst>
          </p:cNvPr>
          <p:cNvSpPr txBox="1">
            <a:spLocks noGrp="1"/>
          </p:cNvSpPr>
          <p:nvPr>
            <p:ph type="ftr" sz="quarter" idx="9"/>
          </p:nvPr>
        </p:nvSpPr>
        <p:spPr/>
        <p:txBody>
          <a:bodyPr/>
          <a:lstStyle>
            <a:lvl1pPr>
              <a:defRPr/>
            </a:lvl1pPr>
          </a:lstStyle>
          <a:p>
            <a:pPr lvl="0"/>
            <a:endParaRPr lang="en-GB"/>
          </a:p>
        </p:txBody>
      </p:sp>
      <p:sp>
        <p:nvSpPr>
          <p:cNvPr id="4" name="Slide Number Placeholder 3">
            <a:extLst>
              <a:ext uri="{FF2B5EF4-FFF2-40B4-BE49-F238E27FC236}">
                <a16:creationId xmlns:a16="http://schemas.microsoft.com/office/drawing/2014/main" id="{645C608C-4ACD-4FA4-AE77-DE9BD93068AF}"/>
              </a:ext>
            </a:extLst>
          </p:cNvPr>
          <p:cNvSpPr txBox="1">
            <a:spLocks noGrp="1"/>
          </p:cNvSpPr>
          <p:nvPr>
            <p:ph type="sldNum" sz="quarter" idx="8"/>
          </p:nvPr>
        </p:nvSpPr>
        <p:spPr/>
        <p:txBody>
          <a:bodyPr/>
          <a:lstStyle>
            <a:lvl1pPr>
              <a:defRPr/>
            </a:lvl1pPr>
          </a:lstStyle>
          <a:p>
            <a:pPr lvl="0"/>
            <a:fld id="{16331473-83C5-4A28-BA27-2369065DEED2}" type="slidenum">
              <a:t>‹#›</a:t>
            </a:fld>
            <a:endParaRPr lang="en-GB"/>
          </a:p>
        </p:txBody>
      </p:sp>
    </p:spTree>
    <p:extLst>
      <p:ext uri="{BB962C8B-B14F-4D97-AF65-F5344CB8AC3E}">
        <p14:creationId xmlns:p14="http://schemas.microsoft.com/office/powerpoint/2010/main" val="2612343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56800-533D-48C6-BCE7-452837B59B35}"/>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Content Placeholder 2">
            <a:extLst>
              <a:ext uri="{FF2B5EF4-FFF2-40B4-BE49-F238E27FC236}">
                <a16:creationId xmlns:a16="http://schemas.microsoft.com/office/drawing/2014/main" id="{955C5C6D-E9FE-4002-9051-1B326D0DDCD8}"/>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CA49D6-8269-4309-9409-EC4A65368843}"/>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D593657D-7804-4A09-88AC-FAE269300C65}"/>
              </a:ext>
            </a:extLst>
          </p:cNvPr>
          <p:cNvSpPr txBox="1">
            <a:spLocks noGrp="1"/>
          </p:cNvSpPr>
          <p:nvPr>
            <p:ph type="dt" sz="half" idx="7"/>
          </p:nvPr>
        </p:nvSpPr>
        <p:spPr/>
        <p:txBody>
          <a:bodyPr/>
          <a:lstStyle>
            <a:lvl1pPr>
              <a:defRPr/>
            </a:lvl1pPr>
          </a:lstStyle>
          <a:p>
            <a:pPr lvl="0"/>
            <a:r>
              <a:rPr lang="en-US"/>
              <a:t>18/05/2021</a:t>
            </a:r>
            <a:endParaRPr lang="en-GB"/>
          </a:p>
        </p:txBody>
      </p:sp>
      <p:sp>
        <p:nvSpPr>
          <p:cNvPr id="6" name="Footer Placeholder 5">
            <a:extLst>
              <a:ext uri="{FF2B5EF4-FFF2-40B4-BE49-F238E27FC236}">
                <a16:creationId xmlns:a16="http://schemas.microsoft.com/office/drawing/2014/main" id="{C0E71D57-B26F-41BC-AD42-E63ACB947262}"/>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384CA04D-B785-4E40-9F36-8008F6A7C197}"/>
              </a:ext>
            </a:extLst>
          </p:cNvPr>
          <p:cNvSpPr txBox="1">
            <a:spLocks noGrp="1"/>
          </p:cNvSpPr>
          <p:nvPr>
            <p:ph type="sldNum" sz="quarter" idx="8"/>
          </p:nvPr>
        </p:nvSpPr>
        <p:spPr/>
        <p:txBody>
          <a:bodyPr/>
          <a:lstStyle>
            <a:lvl1pPr>
              <a:defRPr/>
            </a:lvl1pPr>
          </a:lstStyle>
          <a:p>
            <a:pPr lvl="0"/>
            <a:fld id="{08222BC0-D172-4A65-B32C-18BAC4E2F812}" type="slidenum">
              <a:t>‹#›</a:t>
            </a:fld>
            <a:endParaRPr lang="en-GB"/>
          </a:p>
        </p:txBody>
      </p:sp>
    </p:spTree>
    <p:extLst>
      <p:ext uri="{BB962C8B-B14F-4D97-AF65-F5344CB8AC3E}">
        <p14:creationId xmlns:p14="http://schemas.microsoft.com/office/powerpoint/2010/main" val="3169194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1B27E-4882-4B93-AA15-C28124D8B361}"/>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Picture Placeholder 2">
            <a:extLst>
              <a:ext uri="{FF2B5EF4-FFF2-40B4-BE49-F238E27FC236}">
                <a16:creationId xmlns:a16="http://schemas.microsoft.com/office/drawing/2014/main" id="{E7DAA564-C9FD-460F-AA62-4E18F0861650}"/>
              </a:ext>
            </a:extLst>
          </p:cNvPr>
          <p:cNvSpPr txBox="1">
            <a:spLocks noGrp="1"/>
          </p:cNvSpPr>
          <p:nvPr>
            <p:ph type="pic" idx="1"/>
          </p:nvPr>
        </p:nvSpPr>
        <p:spPr>
          <a:xfrm>
            <a:off x="5183184" y="987423"/>
            <a:ext cx="6172200" cy="4873623"/>
          </a:xfrm>
        </p:spPr>
        <p:txBody>
          <a:bodyPr/>
          <a:lstStyle>
            <a:lvl1pPr marL="0" indent="0">
              <a:buNone/>
              <a:defRPr sz="3200"/>
            </a:lvl1pPr>
          </a:lstStyle>
          <a:p>
            <a:pPr lvl="0"/>
            <a:r>
              <a:rPr lang="en-US"/>
              <a:t>Click icon to add picture</a:t>
            </a:r>
          </a:p>
        </p:txBody>
      </p:sp>
      <p:sp>
        <p:nvSpPr>
          <p:cNvPr id="4" name="Text Placeholder 3">
            <a:extLst>
              <a:ext uri="{FF2B5EF4-FFF2-40B4-BE49-F238E27FC236}">
                <a16:creationId xmlns:a16="http://schemas.microsoft.com/office/drawing/2014/main" id="{0F10B450-369A-41E6-BA01-A7BE55E7BAA7}"/>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BE6212CD-370E-47D1-A15C-CFB03571BB24}"/>
              </a:ext>
            </a:extLst>
          </p:cNvPr>
          <p:cNvSpPr txBox="1">
            <a:spLocks noGrp="1"/>
          </p:cNvSpPr>
          <p:nvPr>
            <p:ph type="dt" sz="half" idx="7"/>
          </p:nvPr>
        </p:nvSpPr>
        <p:spPr/>
        <p:txBody>
          <a:bodyPr/>
          <a:lstStyle>
            <a:lvl1pPr>
              <a:defRPr/>
            </a:lvl1pPr>
          </a:lstStyle>
          <a:p>
            <a:pPr lvl="0"/>
            <a:r>
              <a:rPr lang="en-US"/>
              <a:t>18/05/2021</a:t>
            </a:r>
            <a:endParaRPr lang="en-GB"/>
          </a:p>
        </p:txBody>
      </p:sp>
      <p:sp>
        <p:nvSpPr>
          <p:cNvPr id="6" name="Footer Placeholder 5">
            <a:extLst>
              <a:ext uri="{FF2B5EF4-FFF2-40B4-BE49-F238E27FC236}">
                <a16:creationId xmlns:a16="http://schemas.microsoft.com/office/drawing/2014/main" id="{EB9DBD64-1408-459D-B427-791F1210526C}"/>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680CCB3E-E177-481E-828C-023E136EC0FF}"/>
              </a:ext>
            </a:extLst>
          </p:cNvPr>
          <p:cNvSpPr txBox="1">
            <a:spLocks noGrp="1"/>
          </p:cNvSpPr>
          <p:nvPr>
            <p:ph type="sldNum" sz="quarter" idx="8"/>
          </p:nvPr>
        </p:nvSpPr>
        <p:spPr/>
        <p:txBody>
          <a:bodyPr/>
          <a:lstStyle>
            <a:lvl1pPr>
              <a:defRPr/>
            </a:lvl1pPr>
          </a:lstStyle>
          <a:p>
            <a:pPr lvl="0"/>
            <a:fld id="{CC5551B6-31D2-4D1A-AC1C-DA2C11F804DA}" type="slidenum">
              <a:t>‹#›</a:t>
            </a:fld>
            <a:endParaRPr lang="en-GB"/>
          </a:p>
        </p:txBody>
      </p:sp>
    </p:spTree>
    <p:extLst>
      <p:ext uri="{BB962C8B-B14F-4D97-AF65-F5344CB8AC3E}">
        <p14:creationId xmlns:p14="http://schemas.microsoft.com/office/powerpoint/2010/main" val="3233182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93112E-9269-44D9-B270-178B56F0D37A}"/>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p>
        </p:txBody>
      </p:sp>
      <p:sp>
        <p:nvSpPr>
          <p:cNvPr id="3" name="Text Placeholder 2">
            <a:extLst>
              <a:ext uri="{FF2B5EF4-FFF2-40B4-BE49-F238E27FC236}">
                <a16:creationId xmlns:a16="http://schemas.microsoft.com/office/drawing/2014/main" id="{E5A49285-0700-4D6A-ADFB-EC88E8AEEE9E}"/>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876632-1FDE-4A74-B35E-C81A6B1960B4}"/>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en-GB" sz="1200" b="0" i="0" u="none" strike="noStrike" kern="1200" cap="none" spc="0" baseline="0">
                <a:solidFill>
                  <a:srgbClr val="FFFFFF"/>
                </a:solidFill>
                <a:uFillTx/>
                <a:latin typeface="Calibri"/>
              </a:defRPr>
            </a:lvl1pPr>
          </a:lstStyle>
          <a:p>
            <a:pPr lvl="0"/>
            <a:r>
              <a:rPr lang="en-US"/>
              <a:t>18/05/2021</a:t>
            </a:r>
            <a:endParaRPr lang="en-GB"/>
          </a:p>
        </p:txBody>
      </p:sp>
      <p:sp>
        <p:nvSpPr>
          <p:cNvPr id="5" name="Footer Placeholder 4">
            <a:extLst>
              <a:ext uri="{FF2B5EF4-FFF2-40B4-BE49-F238E27FC236}">
                <a16:creationId xmlns:a16="http://schemas.microsoft.com/office/drawing/2014/main" id="{A2DF9C2B-3ADA-4D69-A45B-8D6C602C7407}"/>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tabLst/>
              <a:defRPr lang="en-GB" sz="1200" b="0" i="0" u="none" strike="noStrike" kern="1200" cap="none" spc="0" baseline="0">
                <a:solidFill>
                  <a:srgbClr val="FFFFFF"/>
                </a:solidFill>
                <a:uFillTx/>
                <a:latin typeface="Calibri"/>
              </a:defRPr>
            </a:lvl1pPr>
          </a:lstStyle>
          <a:p>
            <a:pPr lvl="0"/>
            <a:endParaRPr lang="en-GB"/>
          </a:p>
        </p:txBody>
      </p:sp>
      <p:sp>
        <p:nvSpPr>
          <p:cNvPr id="6" name="Slide Number Placeholder 5">
            <a:extLst>
              <a:ext uri="{FF2B5EF4-FFF2-40B4-BE49-F238E27FC236}">
                <a16:creationId xmlns:a16="http://schemas.microsoft.com/office/drawing/2014/main" id="{92FCED9C-47F2-4862-97A0-626AB9C1E0DD}"/>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GB" sz="1200" b="0" i="0" u="none" strike="noStrike" kern="1200" cap="none" spc="0" baseline="0">
                <a:solidFill>
                  <a:srgbClr val="FFFFFF"/>
                </a:solidFill>
                <a:uFillTx/>
                <a:latin typeface="Calibri"/>
              </a:defRPr>
            </a:lvl1pPr>
          </a:lstStyle>
          <a:p>
            <a:pPr lvl="0"/>
            <a:fld id="{1A2D69EF-A7A2-4572-9A81-4C1D92507086}"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FFFFFF"/>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FFFFFF"/>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FFFFFF"/>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FFFFFF"/>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FFFFFF"/>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829DD-23D6-4107-A199-122FE087B514}"/>
              </a:ext>
            </a:extLst>
          </p:cNvPr>
          <p:cNvSpPr txBox="1">
            <a:spLocks noGrp="1"/>
          </p:cNvSpPr>
          <p:nvPr>
            <p:ph type="title"/>
          </p:nvPr>
        </p:nvSpPr>
        <p:spPr>
          <a:xfrm>
            <a:off x="384313" y="365129"/>
            <a:ext cx="11476387" cy="893835"/>
          </a:xfrm>
          <a:noFill/>
          <a:ln w="12701" cap="flat">
            <a:solidFill>
              <a:srgbClr val="000000"/>
            </a:solidFill>
            <a:prstDash val="solid"/>
            <a:miter/>
          </a:ln>
        </p:spPr>
        <p:txBody>
          <a:bodyPr>
            <a:normAutofit/>
          </a:bodyPr>
          <a:lstStyle/>
          <a:p>
            <a:pPr lvl="0"/>
            <a:r>
              <a:rPr lang="en-GB" sz="5400" i="1" dirty="0">
                <a:latin typeface="Times New Roman" pitchFamily="18"/>
                <a:cs typeface="Times New Roman" pitchFamily="18"/>
              </a:rPr>
              <a:t>Matthew 17v14-20</a:t>
            </a:r>
          </a:p>
        </p:txBody>
      </p:sp>
      <p:sp>
        <p:nvSpPr>
          <p:cNvPr id="3" name="Subtitle 2">
            <a:extLst>
              <a:ext uri="{FF2B5EF4-FFF2-40B4-BE49-F238E27FC236}">
                <a16:creationId xmlns:a16="http://schemas.microsoft.com/office/drawing/2014/main" id="{621F7D94-7658-4955-86CD-31DB9AF2FBC1}"/>
              </a:ext>
            </a:extLst>
          </p:cNvPr>
          <p:cNvSpPr txBox="1">
            <a:spLocks noGrp="1"/>
          </p:cNvSpPr>
          <p:nvPr>
            <p:ph type="subTitle" idx="4294967295"/>
          </p:nvPr>
        </p:nvSpPr>
        <p:spPr>
          <a:xfrm>
            <a:off x="384660" y="1258964"/>
            <a:ext cx="11476040" cy="4861918"/>
          </a:xfrm>
          <a:noFill/>
          <a:ln w="12701" cap="flat">
            <a:solidFill>
              <a:srgbClr val="000000"/>
            </a:solidFill>
            <a:prstDash val="solid"/>
            <a:miter/>
          </a:ln>
        </p:spPr>
        <p:txBody>
          <a:bodyPr>
            <a:noAutofit/>
          </a:bodyPr>
          <a:lstStyle/>
          <a:p>
            <a:pPr hangingPunct="1">
              <a:lnSpc>
                <a:spcPct val="115000"/>
              </a:lnSpc>
              <a:spcAft>
                <a:spcPts val="1000"/>
              </a:spcAft>
            </a:pPr>
            <a:r>
              <a:rPr lang="en-GB" sz="2400" i="1" kern="0" dirty="0">
                <a:effectLst/>
                <a:latin typeface="Times New Roman" panose="02020603050405020304" pitchFamily="18" charset="0"/>
                <a:ea typeface="Calibri" panose="020F0502020204030204" pitchFamily="34" charset="0"/>
              </a:rPr>
              <a:t>14 When they came to the crowd, a man approached Jesus and knelt before him. 15 “Lord, have mercy on my son,” he said. “He has seizures and is suffering greatly. He often falls into the fire or into the water. 16 I brought him to your disciples, but they could not heal him.”</a:t>
            </a:r>
            <a:endParaRPr lang="en-GB" sz="2400" kern="1400" dirty="0">
              <a:effectLst/>
              <a:latin typeface="Times New Roman" panose="02020603050405020304" pitchFamily="18" charset="0"/>
              <a:ea typeface="Times New Roman" panose="02020603050405020304" pitchFamily="18" charset="0"/>
            </a:endParaRPr>
          </a:p>
          <a:p>
            <a:pPr hangingPunct="1">
              <a:lnSpc>
                <a:spcPct val="115000"/>
              </a:lnSpc>
              <a:spcAft>
                <a:spcPts val="1000"/>
              </a:spcAft>
            </a:pPr>
            <a:r>
              <a:rPr lang="en-GB" sz="2400" i="1" kern="0" dirty="0">
                <a:effectLst/>
                <a:latin typeface="Times New Roman" panose="02020603050405020304" pitchFamily="18" charset="0"/>
                <a:ea typeface="Calibri" panose="020F0502020204030204" pitchFamily="34" charset="0"/>
              </a:rPr>
              <a:t>17 “You unbelieving and perverse generation,” Jesus replied, “how long shall I stay with you? How long shall I put up with you? Bring the boy here to me.” 18 Jesus rebuked the demon, and it came out of the boy, and he was healed at that moment.</a:t>
            </a:r>
            <a:endParaRPr lang="en-GB" sz="2400" kern="1400" dirty="0">
              <a:effectLst/>
              <a:latin typeface="Times New Roman" panose="02020603050405020304" pitchFamily="18" charset="0"/>
              <a:ea typeface="Times New Roman" panose="02020603050405020304" pitchFamily="18" charset="0"/>
            </a:endParaRPr>
          </a:p>
          <a:p>
            <a:pPr hangingPunct="1">
              <a:lnSpc>
                <a:spcPct val="115000"/>
              </a:lnSpc>
              <a:spcAft>
                <a:spcPts val="1000"/>
              </a:spcAft>
            </a:pPr>
            <a:r>
              <a:rPr lang="en-GB" sz="2400" i="1" kern="0" dirty="0">
                <a:effectLst/>
                <a:latin typeface="Times New Roman" panose="02020603050405020304" pitchFamily="18" charset="0"/>
                <a:ea typeface="Calibri" panose="020F0502020204030204" pitchFamily="34" charset="0"/>
              </a:rPr>
              <a:t>19 Then the disciples came to Jesus in private and asked, “Why couldn’t we drive it out?”</a:t>
            </a:r>
            <a:endParaRPr lang="en-GB" sz="2400" kern="1400" dirty="0">
              <a:effectLst/>
              <a:latin typeface="Times New Roman" panose="02020603050405020304" pitchFamily="18" charset="0"/>
              <a:ea typeface="Times New Roman" panose="02020603050405020304" pitchFamily="18" charset="0"/>
            </a:endParaRPr>
          </a:p>
          <a:p>
            <a:pPr hangingPunct="1">
              <a:lnSpc>
                <a:spcPct val="115000"/>
              </a:lnSpc>
            </a:pPr>
            <a:r>
              <a:rPr lang="en-GB" sz="2400" i="1" kern="0" dirty="0">
                <a:effectLst/>
                <a:latin typeface="Times New Roman" panose="02020603050405020304" pitchFamily="18" charset="0"/>
                <a:ea typeface="Calibri" panose="020F0502020204030204" pitchFamily="34" charset="0"/>
              </a:rPr>
              <a:t>20 He replied, “Because you have so little faith. Truly I tell you, if you have faith as small as a mustard seed, you can say to this mountain, ‘Move from here to there,’ and it will move. Nothing will be impossible for you.”</a:t>
            </a:r>
            <a:endParaRPr lang="en-GB" sz="2400" kern="1400"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EA8A5CF6-80E1-40CF-9372-589D046C7C02}"/>
              </a:ext>
            </a:extLst>
          </p:cNvPr>
          <p:cNvSpPr>
            <a:spLocks noGrp="1"/>
          </p:cNvSpPr>
          <p:nvPr>
            <p:ph type="sldNum" sz="quarter" idx="8"/>
          </p:nvPr>
        </p:nvSpPr>
        <p:spPr/>
        <p:txBody>
          <a:bodyPr/>
          <a:lstStyle/>
          <a:p>
            <a:pPr lvl="0"/>
            <a:fld id="{A15ADF47-C5BA-41EB-9C44-907E124D18F4}" type="slidenum">
              <a:rPr lang="en-GB" smtClean="0"/>
              <a:t>1</a:t>
            </a:fld>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700981"/>
            <a:ext cx="11476387" cy="4361371"/>
          </a:xfrm>
          <a:noFill/>
        </p:spPr>
        <p:txBody>
          <a:bodyPr anchor="t">
            <a:normAutofit fontScale="90000"/>
          </a:bodyPr>
          <a:lstStyle/>
          <a:p>
            <a:pPr>
              <a:lnSpc>
                <a:spcPct val="115000"/>
              </a:lnSpc>
              <a:spcAft>
                <a:spcPts val="1000"/>
              </a:spcAft>
            </a:pPr>
            <a:r>
              <a:rPr lang="en-GB" i="1" dirty="0">
                <a:latin typeface="Times New Roman" panose="02020603050405020304" pitchFamily="18" charset="0"/>
                <a:cs typeface="Times New Roman" panose="02020603050405020304" pitchFamily="18" charset="0"/>
              </a:rPr>
              <a:t>20 So they brought him. When the spirit saw Jesus, it immediately threw the boy into a convulsion. He fell to the ground and rolled around, foaming at the mouth.</a:t>
            </a:r>
            <a:br>
              <a:rPr lang="en-GB" i="1" dirty="0">
                <a:latin typeface="Times New Roman" panose="02020603050405020304" pitchFamily="18" charset="0"/>
                <a:cs typeface="Times New Roman" panose="02020603050405020304" pitchFamily="18" charset="0"/>
              </a:rPr>
            </a:br>
            <a:br>
              <a:rPr lang="en-GB" sz="31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solidFill>
                  <a:schemeClr val="bg1"/>
                </a:solidFill>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10</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Mark 9v20</a:t>
            </a:r>
          </a:p>
        </p:txBody>
      </p:sp>
    </p:spTree>
    <p:extLst>
      <p:ext uri="{BB962C8B-B14F-4D97-AF65-F5344CB8AC3E}">
        <p14:creationId xmlns:p14="http://schemas.microsoft.com/office/powerpoint/2010/main" val="574605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745673"/>
            <a:ext cx="11476387" cy="4447309"/>
          </a:xfrm>
          <a:noFill/>
        </p:spPr>
        <p:txBody>
          <a:bodyPr anchor="t">
            <a:normAutofit fontScale="90000"/>
          </a:bodyPr>
          <a:lstStyle/>
          <a:p>
            <a:pPr>
              <a:lnSpc>
                <a:spcPct val="115000"/>
              </a:lnSpc>
            </a:pPr>
            <a:r>
              <a:rPr lang="en-GB" i="1" kern="0" dirty="0">
                <a:effectLst/>
                <a:latin typeface="Times New Roman" panose="02020603050405020304" pitchFamily="18" charset="0"/>
                <a:ea typeface="Calibri" panose="020F0502020204030204" pitchFamily="34" charset="0"/>
              </a:rPr>
              <a:t> 18 Jesus rebuked the demon, and it came out of the boy, and he was healed at that moment.</a:t>
            </a: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3600" kern="1400" dirty="0">
                <a:solidFill>
                  <a:schemeClr val="bg1"/>
                </a:solidFill>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11</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17v18</a:t>
            </a:r>
          </a:p>
        </p:txBody>
      </p:sp>
    </p:spTree>
    <p:extLst>
      <p:ext uri="{BB962C8B-B14F-4D97-AF65-F5344CB8AC3E}">
        <p14:creationId xmlns:p14="http://schemas.microsoft.com/office/powerpoint/2010/main" val="2744151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745673"/>
            <a:ext cx="11476387" cy="4447309"/>
          </a:xfrm>
          <a:noFill/>
        </p:spPr>
        <p:txBody>
          <a:bodyPr anchor="t">
            <a:normAutofit fontScale="90000"/>
          </a:bodyPr>
          <a:lstStyle/>
          <a:p>
            <a:pPr hangingPunct="0"/>
            <a:br>
              <a:rPr lang="en-GB" i="1" kern="0" dirty="0">
                <a:effectLst/>
                <a:latin typeface="Times New Roman" panose="02020603050405020304" pitchFamily="18" charset="0"/>
                <a:ea typeface="Calibri" panose="020F0502020204030204" pitchFamily="34" charset="0"/>
              </a:rPr>
            </a:br>
            <a:br>
              <a:rPr lang="en-GB" i="1" kern="0" dirty="0">
                <a:effectLst/>
                <a:latin typeface="Times New Roman" panose="02020603050405020304" pitchFamily="18" charset="0"/>
                <a:ea typeface="Calibri" panose="020F0502020204030204" pitchFamily="34" charset="0"/>
              </a:rPr>
            </a:br>
            <a:r>
              <a:rPr lang="en-GB" i="1" kern="0" dirty="0">
                <a:effectLst/>
                <a:latin typeface="Times New Roman" panose="02020603050405020304" pitchFamily="18" charset="0"/>
                <a:ea typeface="Calibri" panose="020F0502020204030204" pitchFamily="34" charset="0"/>
              </a:rPr>
              <a:t>43 And they were all amazed at the greatness of God.</a:t>
            </a: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12</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Luke 9v43</a:t>
            </a:r>
          </a:p>
        </p:txBody>
      </p:sp>
    </p:spTree>
    <p:extLst>
      <p:ext uri="{BB962C8B-B14F-4D97-AF65-F5344CB8AC3E}">
        <p14:creationId xmlns:p14="http://schemas.microsoft.com/office/powerpoint/2010/main" val="1537140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447801"/>
            <a:ext cx="11476387" cy="4908550"/>
          </a:xfrm>
          <a:noFill/>
        </p:spPr>
        <p:txBody>
          <a:bodyPr anchor="t">
            <a:normAutofit fontScale="90000"/>
          </a:bodyPr>
          <a:lstStyle/>
          <a:p>
            <a:pPr hangingPunct="1">
              <a:lnSpc>
                <a:spcPct val="115000"/>
              </a:lnSpc>
            </a:pPr>
            <a:r>
              <a:rPr lang="en-GB" i="1" kern="0" dirty="0">
                <a:effectLst/>
                <a:latin typeface="Times New Roman" panose="02020603050405020304" pitchFamily="18" charset="0"/>
                <a:ea typeface="Calibri" panose="020F0502020204030204" pitchFamily="34" charset="0"/>
              </a:rPr>
              <a:t>19 Then the disciples came to Jesus in private and asked, “Why couldn’t we drive it out?”</a:t>
            </a:r>
            <a:br>
              <a:rPr lang="en-GB" kern="1400" dirty="0">
                <a:effectLst/>
                <a:latin typeface="Times New Roman" panose="02020603050405020304" pitchFamily="18" charset="0"/>
                <a:ea typeface="Times New Roman" panose="02020603050405020304" pitchFamily="18" charset="0"/>
              </a:rPr>
            </a:br>
            <a:r>
              <a:rPr lang="en-GB" i="1" kern="0" dirty="0">
                <a:effectLst/>
                <a:latin typeface="Times New Roman" panose="02020603050405020304" pitchFamily="18" charset="0"/>
                <a:ea typeface="Calibri" panose="020F0502020204030204" pitchFamily="34" charset="0"/>
              </a:rPr>
              <a:t>20 He replied, “Because you have so little faith.</a:t>
            </a: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27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13</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17v19</a:t>
            </a:r>
          </a:p>
        </p:txBody>
      </p:sp>
    </p:spTree>
    <p:extLst>
      <p:ext uri="{BB962C8B-B14F-4D97-AF65-F5344CB8AC3E}">
        <p14:creationId xmlns:p14="http://schemas.microsoft.com/office/powerpoint/2010/main" val="977413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601254"/>
            <a:ext cx="11476387" cy="4431245"/>
          </a:xfrm>
          <a:noFill/>
        </p:spPr>
        <p:txBody>
          <a:bodyPr anchor="t">
            <a:normAutofit fontScale="90000"/>
          </a:bodyPr>
          <a:lstStyle/>
          <a:p>
            <a:pPr hangingPunct="0"/>
            <a:r>
              <a:rPr lang="en-GB" i="1" kern="0" dirty="0">
                <a:effectLst/>
                <a:latin typeface="Times New Roman" panose="02020603050405020304" pitchFamily="18" charset="0"/>
                <a:ea typeface="Calibri" panose="020F0502020204030204" pitchFamily="34" charset="0"/>
              </a:rPr>
              <a:t>28  “…..why do you worry about clothes? See how the flowers of the field grow. They do not </a:t>
            </a:r>
            <a:r>
              <a:rPr lang="en-GB" i="1" kern="0" dirty="0" err="1">
                <a:effectLst/>
                <a:latin typeface="Times New Roman" panose="02020603050405020304" pitchFamily="18" charset="0"/>
                <a:ea typeface="Calibri" panose="020F0502020204030204" pitchFamily="34" charset="0"/>
              </a:rPr>
              <a:t>labor</a:t>
            </a:r>
            <a:r>
              <a:rPr lang="en-GB" i="1" kern="0" dirty="0">
                <a:effectLst/>
                <a:latin typeface="Times New Roman" panose="02020603050405020304" pitchFamily="18" charset="0"/>
                <a:ea typeface="Calibri" panose="020F0502020204030204" pitchFamily="34" charset="0"/>
              </a:rPr>
              <a:t> or spin. 29  Yet I tell you that not even Solomon in all his </a:t>
            </a:r>
            <a:r>
              <a:rPr lang="en-GB" i="1" kern="0" dirty="0" err="1">
                <a:effectLst/>
                <a:latin typeface="Times New Roman" panose="02020603050405020304" pitchFamily="18" charset="0"/>
                <a:ea typeface="Calibri" panose="020F0502020204030204" pitchFamily="34" charset="0"/>
              </a:rPr>
              <a:t>splendor</a:t>
            </a:r>
            <a:r>
              <a:rPr lang="en-GB" i="1" kern="0" dirty="0">
                <a:effectLst/>
                <a:latin typeface="Times New Roman" panose="02020603050405020304" pitchFamily="18" charset="0"/>
                <a:ea typeface="Calibri" panose="020F0502020204030204" pitchFamily="34" charset="0"/>
              </a:rPr>
              <a:t> was dressed like one of these. 30  If that is how God clothes the grass of the field, which is here today and tomorrow is thrown into the fire, will he not much more clothe you—you of little faith?</a:t>
            </a: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14</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6v28-30</a:t>
            </a:r>
          </a:p>
        </p:txBody>
      </p:sp>
    </p:spTree>
    <p:extLst>
      <p:ext uri="{BB962C8B-B14F-4D97-AF65-F5344CB8AC3E}">
        <p14:creationId xmlns:p14="http://schemas.microsoft.com/office/powerpoint/2010/main" val="3174874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469571"/>
            <a:ext cx="11476387" cy="4723411"/>
          </a:xfrm>
          <a:noFill/>
        </p:spPr>
        <p:txBody>
          <a:bodyPr anchor="t">
            <a:normAutofit fontScale="90000"/>
          </a:bodyPr>
          <a:lstStyle/>
          <a:p>
            <a:pPr hangingPunct="0"/>
            <a:br>
              <a:rPr lang="en-GB" i="1" kern="0" dirty="0">
                <a:effectLst/>
                <a:latin typeface="Times New Roman" panose="02020603050405020304" pitchFamily="18" charset="0"/>
                <a:ea typeface="Calibri" panose="020F0502020204030204" pitchFamily="34" charset="0"/>
              </a:rPr>
            </a:br>
            <a:br>
              <a:rPr lang="en-GB" i="1" kern="0" dirty="0">
                <a:effectLst/>
                <a:latin typeface="Times New Roman" panose="02020603050405020304" pitchFamily="18" charset="0"/>
                <a:ea typeface="Calibri" panose="020F0502020204030204" pitchFamily="34" charset="0"/>
              </a:rPr>
            </a:br>
            <a:r>
              <a:rPr lang="en-GB" i="1" kern="0" dirty="0">
                <a:effectLst/>
                <a:latin typeface="Times New Roman" panose="02020603050405020304" pitchFamily="18" charset="0"/>
                <a:ea typeface="Calibri" panose="020F0502020204030204" pitchFamily="34" charset="0"/>
              </a:rPr>
              <a:t>Immediately Jesus reached out his hand and caught him. “You of little faith,” he said, “why did you doubt?”</a:t>
            </a: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36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15</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14v31</a:t>
            </a:r>
          </a:p>
        </p:txBody>
      </p:sp>
    </p:spTree>
    <p:extLst>
      <p:ext uri="{BB962C8B-B14F-4D97-AF65-F5344CB8AC3E}">
        <p14:creationId xmlns:p14="http://schemas.microsoft.com/office/powerpoint/2010/main" val="299211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382487"/>
            <a:ext cx="11476387" cy="4810496"/>
          </a:xfrm>
          <a:noFill/>
        </p:spPr>
        <p:txBody>
          <a:bodyPr anchor="t">
            <a:normAutofit fontScale="90000"/>
          </a:bodyPr>
          <a:lstStyle/>
          <a:p>
            <a:br>
              <a:rPr lang="en-GB" i="1" kern="0" dirty="0">
                <a:effectLst/>
                <a:latin typeface="Times New Roman" panose="02020603050405020304" pitchFamily="18" charset="0"/>
                <a:ea typeface="Calibri" panose="020F0502020204030204" pitchFamily="34" charset="0"/>
              </a:rPr>
            </a:br>
            <a:br>
              <a:rPr lang="en-GB" i="1" kern="0" dirty="0">
                <a:effectLst/>
                <a:latin typeface="Times New Roman" panose="02020603050405020304" pitchFamily="18" charset="0"/>
                <a:ea typeface="Calibri" panose="020F0502020204030204" pitchFamily="34" charset="0"/>
              </a:rPr>
            </a:br>
            <a:r>
              <a:rPr lang="en-GB" i="1" kern="0" dirty="0">
                <a:effectLst/>
                <a:latin typeface="Times New Roman" panose="02020603050405020304" pitchFamily="18" charset="0"/>
                <a:ea typeface="Calibri" panose="020F0502020204030204" pitchFamily="34" charset="0"/>
              </a:rPr>
              <a:t>Aware of their discussion, Jesus asked, “You of little faith, why are you talking among yourselves about having no bread?</a:t>
            </a: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3600" dirty="0">
                <a:solidFill>
                  <a:schemeClr val="bg1"/>
                </a:solidFill>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16</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16v8</a:t>
            </a:r>
          </a:p>
        </p:txBody>
      </p:sp>
    </p:spTree>
    <p:extLst>
      <p:ext uri="{BB962C8B-B14F-4D97-AF65-F5344CB8AC3E}">
        <p14:creationId xmlns:p14="http://schemas.microsoft.com/office/powerpoint/2010/main" val="19627417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642187"/>
            <a:ext cx="11476387" cy="4441371"/>
          </a:xfrm>
          <a:noFill/>
        </p:spPr>
        <p:txBody>
          <a:bodyPr anchor="t">
            <a:normAutofit fontScale="90000"/>
          </a:bodyPr>
          <a:lstStyle/>
          <a:p>
            <a:pPr hangingPunct="1">
              <a:lnSpc>
                <a:spcPct val="115000"/>
              </a:lnSpc>
              <a:spcAft>
                <a:spcPts val="1000"/>
              </a:spcAft>
            </a:pPr>
            <a:r>
              <a:rPr lang="en-GB" i="1" kern="0" dirty="0">
                <a:effectLst/>
                <a:latin typeface="Times New Roman" panose="02020603050405020304" pitchFamily="18" charset="0"/>
                <a:ea typeface="Calibri" panose="020F0502020204030204" pitchFamily="34" charset="0"/>
              </a:rPr>
              <a:t>19 Then the disciples came to Jesus in private and asked, “Why couldn’t we drive it out?”</a:t>
            </a:r>
            <a:br>
              <a:rPr lang="en-GB" kern="1400" dirty="0">
                <a:effectLst/>
                <a:latin typeface="Times New Roman" panose="02020603050405020304" pitchFamily="18" charset="0"/>
                <a:ea typeface="Times New Roman" panose="02020603050405020304" pitchFamily="18" charset="0"/>
              </a:rPr>
            </a:br>
            <a:r>
              <a:rPr lang="en-GB" i="1" kern="0" dirty="0">
                <a:effectLst/>
                <a:latin typeface="Times New Roman" panose="02020603050405020304" pitchFamily="18" charset="0"/>
                <a:ea typeface="Calibri" panose="020F0502020204030204" pitchFamily="34" charset="0"/>
              </a:rPr>
              <a:t>20 He replied, “Because you have so little faith. Truly I tell you, if you have faith as small as a mustard seed, you can say to this mountain, ‘Move from here to there,’ and it will move. Nothing will be impossible for you.”  </a:t>
            </a: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32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17</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17v19-20</a:t>
            </a:r>
          </a:p>
        </p:txBody>
      </p:sp>
    </p:spTree>
    <p:extLst>
      <p:ext uri="{BB962C8B-B14F-4D97-AF65-F5344CB8AC3E}">
        <p14:creationId xmlns:p14="http://schemas.microsoft.com/office/powerpoint/2010/main" val="29070952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868383"/>
            <a:ext cx="11476387" cy="2047009"/>
          </a:xfrm>
          <a:noFill/>
        </p:spPr>
        <p:txBody>
          <a:bodyPr anchor="t">
            <a:normAutofit fontScale="90000"/>
          </a:bodyPr>
          <a:lstStyle/>
          <a:p>
            <a:pPr>
              <a:lnSpc>
                <a:spcPct val="115000"/>
              </a:lnSpc>
              <a:spcAft>
                <a:spcPts val="1000"/>
              </a:spcAft>
            </a:pPr>
            <a:r>
              <a:rPr lang="en-GB" i="1" kern="0" dirty="0">
                <a:effectLst/>
                <a:latin typeface="Times New Roman" panose="02020603050405020304" pitchFamily="18" charset="0"/>
                <a:ea typeface="Calibri" panose="020F0502020204030204" pitchFamily="34" charset="0"/>
              </a:rPr>
              <a:t>31 He told them another parable: “The kingdom of heaven is like a mustard seed, which a man took and planted in his field. 32 Though it is the smallest of all seeds, yet when it grows, it is the largest of garden plants and becomes a tree, so that the birds come and perch in its branches.”</a:t>
            </a: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9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18</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13v31-32</a:t>
            </a:r>
          </a:p>
        </p:txBody>
      </p:sp>
    </p:spTree>
    <p:extLst>
      <p:ext uri="{BB962C8B-B14F-4D97-AF65-F5344CB8AC3E}">
        <p14:creationId xmlns:p14="http://schemas.microsoft.com/office/powerpoint/2010/main" val="12707849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435510"/>
            <a:ext cx="11476387" cy="4800190"/>
          </a:xfrm>
          <a:noFill/>
        </p:spPr>
        <p:txBody>
          <a:bodyPr anchor="t">
            <a:normAutofit fontScale="90000"/>
          </a:bodyPr>
          <a:lstStyle/>
          <a:p>
            <a:pPr hangingPunct="1">
              <a:lnSpc>
                <a:spcPct val="115000"/>
              </a:lnSpc>
              <a:spcAft>
                <a:spcPts val="1000"/>
              </a:spcAft>
            </a:pPr>
            <a:r>
              <a:rPr lang="en-GB" sz="3600" i="1" dirty="0">
                <a:latin typeface="Times New Roman" panose="02020603050405020304" pitchFamily="18" charset="0"/>
                <a:cs typeface="Times New Roman" panose="02020603050405020304" pitchFamily="18" charset="0"/>
              </a:rPr>
              <a:t>21 Jesus asked the boy’s father, “How long has he been like this?”</a:t>
            </a:r>
            <a:br>
              <a:rPr lang="en-GB" sz="3600" i="1" dirty="0">
                <a:latin typeface="Times New Roman" panose="02020603050405020304" pitchFamily="18" charset="0"/>
                <a:cs typeface="Times New Roman" panose="02020603050405020304" pitchFamily="18" charset="0"/>
              </a:rPr>
            </a:br>
            <a:r>
              <a:rPr lang="en-GB" sz="3600" i="1" dirty="0">
                <a:latin typeface="Times New Roman" panose="02020603050405020304" pitchFamily="18" charset="0"/>
                <a:cs typeface="Times New Roman" panose="02020603050405020304" pitchFamily="18" charset="0"/>
              </a:rPr>
              <a:t>“From childhood,” he answered. 22 “It has often thrown him into fire or water to kill him. But if you can do anything, take pity on us and help us.”</a:t>
            </a:r>
            <a:br>
              <a:rPr lang="en-GB" sz="3600" i="1" dirty="0">
                <a:latin typeface="Times New Roman" panose="02020603050405020304" pitchFamily="18" charset="0"/>
                <a:cs typeface="Times New Roman" panose="02020603050405020304" pitchFamily="18" charset="0"/>
              </a:rPr>
            </a:br>
            <a:r>
              <a:rPr lang="en-GB" sz="3600" i="1" dirty="0">
                <a:latin typeface="Times New Roman" panose="02020603050405020304" pitchFamily="18" charset="0"/>
                <a:cs typeface="Times New Roman" panose="02020603050405020304" pitchFamily="18" charset="0"/>
              </a:rPr>
              <a:t>23 “ ‘If you can’?” said Jesus. “Everything is possible for one who believes.”</a:t>
            </a:r>
            <a:br>
              <a:rPr lang="en-GB" sz="3600" i="1" dirty="0">
                <a:latin typeface="Times New Roman" panose="02020603050405020304" pitchFamily="18" charset="0"/>
                <a:cs typeface="Times New Roman" panose="02020603050405020304" pitchFamily="18" charset="0"/>
              </a:rPr>
            </a:br>
            <a:r>
              <a:rPr lang="en-GB" sz="3600" i="1" dirty="0">
                <a:latin typeface="Times New Roman" panose="02020603050405020304" pitchFamily="18" charset="0"/>
                <a:cs typeface="Times New Roman" panose="02020603050405020304" pitchFamily="18" charset="0"/>
              </a:rPr>
              <a:t>24 Immediately the boy’s father exclaimed, “I do believe; help me overcome my unbelief!”</a:t>
            </a:r>
            <a:br>
              <a:rPr lang="en-GB" i="1" dirty="0">
                <a:latin typeface="Times New Roman" panose="02020603050405020304" pitchFamily="18" charset="0"/>
                <a:cs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9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19</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Mark 9v21</a:t>
            </a:r>
          </a:p>
        </p:txBody>
      </p:sp>
    </p:spTree>
    <p:extLst>
      <p:ext uri="{BB962C8B-B14F-4D97-AF65-F5344CB8AC3E}">
        <p14:creationId xmlns:p14="http://schemas.microsoft.com/office/powerpoint/2010/main" val="4129487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6E739-76FD-4C79-B411-94F9907CC5ED}"/>
              </a:ext>
            </a:extLst>
          </p:cNvPr>
          <p:cNvSpPr>
            <a:spLocks noGrp="1"/>
          </p:cNvSpPr>
          <p:nvPr>
            <p:ph type="title"/>
          </p:nvPr>
        </p:nvSpPr>
        <p:spPr>
          <a:xfrm>
            <a:off x="384313" y="1249132"/>
            <a:ext cx="11476387" cy="4787874"/>
          </a:xfrm>
          <a:noFill/>
          <a:ln>
            <a:solidFill>
              <a:schemeClr val="tx1"/>
            </a:solidFill>
          </a:ln>
        </p:spPr>
        <p:txBody>
          <a:bodyPr anchor="t">
            <a:noAutofit/>
          </a:bodyPr>
          <a:lstStyle/>
          <a:p>
            <a:pPr hangingPunct="1">
              <a:lnSpc>
                <a:spcPct val="115000"/>
              </a:lnSpc>
              <a:spcAft>
                <a:spcPts val="1000"/>
              </a:spcAft>
            </a:pPr>
            <a:r>
              <a:rPr lang="en-GB" sz="4000" kern="1400" dirty="0">
                <a:effectLst/>
                <a:latin typeface="Times New Roman" panose="02020603050405020304" pitchFamily="18" charset="0"/>
                <a:ea typeface="Times New Roman" panose="02020603050405020304" pitchFamily="18" charset="0"/>
              </a:rPr>
              <a:t> </a:t>
            </a: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r>
              <a:rPr lang="en-US" sz="4000" kern="1400" dirty="0">
                <a:effectLst/>
                <a:latin typeface="Times New Roman" panose="02020603050405020304" pitchFamily="18" charset="0"/>
                <a:ea typeface="Times New Roman" panose="02020603050405020304" pitchFamily="18" charset="0"/>
              </a:rPr>
              <a:t>“</a:t>
            </a:r>
            <a:r>
              <a:rPr lang="en-GB" sz="4000" i="1" kern="0" dirty="0">
                <a:effectLst/>
                <a:latin typeface="Times New Roman" panose="02020603050405020304" pitchFamily="18" charset="0"/>
                <a:ea typeface="Calibri" panose="020F0502020204030204" pitchFamily="34" charset="0"/>
              </a:rPr>
              <a:t>say to this mountain, ‘Move from here to there,’ and it will move”.</a:t>
            </a:r>
            <a:endParaRPr lang="en-GB" sz="4000" kern="1400" dirty="0">
              <a:effectLst/>
              <a:latin typeface="Times New Roman" panose="02020603050405020304" pitchFamily="18" charset="0"/>
              <a:ea typeface="Times New Roman" panose="02020603050405020304" pitchFamily="18" charset="0"/>
            </a:endParaRPr>
          </a:p>
        </p:txBody>
      </p:sp>
      <p:sp>
        <p:nvSpPr>
          <p:cNvPr id="3" name="Slide Number Placeholder 2">
            <a:extLst>
              <a:ext uri="{FF2B5EF4-FFF2-40B4-BE49-F238E27FC236}">
                <a16:creationId xmlns:a16="http://schemas.microsoft.com/office/drawing/2014/main" id="{08C9C232-713C-495F-80CF-2D8C2E11055F}"/>
              </a:ext>
            </a:extLst>
          </p:cNvPr>
          <p:cNvSpPr>
            <a:spLocks noGrp="1"/>
          </p:cNvSpPr>
          <p:nvPr>
            <p:ph type="sldNum" sz="quarter" idx="8"/>
          </p:nvPr>
        </p:nvSpPr>
        <p:spPr/>
        <p:txBody>
          <a:bodyPr/>
          <a:lstStyle/>
          <a:p>
            <a:pPr lvl="0"/>
            <a:fld id="{A15ADF47-C5BA-41EB-9C44-907E124D18F4}" type="slidenum">
              <a:rPr lang="en-GB" smtClean="0"/>
              <a:t>2</a:t>
            </a:fld>
            <a:endParaRPr lang="en-GB"/>
          </a:p>
        </p:txBody>
      </p:sp>
      <p:sp>
        <p:nvSpPr>
          <p:cNvPr id="4" name="Title 1">
            <a:extLst>
              <a:ext uri="{FF2B5EF4-FFF2-40B4-BE49-F238E27FC236}">
                <a16:creationId xmlns:a16="http://schemas.microsoft.com/office/drawing/2014/main" id="{8454AB72-1948-09C4-37D5-16E16F937461}"/>
              </a:ext>
            </a:extLst>
          </p:cNvPr>
          <p:cNvSpPr txBox="1">
            <a:spLocks/>
          </p:cNvSpPr>
          <p:nvPr/>
        </p:nvSpPr>
        <p:spPr>
          <a:xfrm>
            <a:off x="384313" y="355297"/>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17v20</a:t>
            </a:r>
          </a:p>
        </p:txBody>
      </p:sp>
    </p:spTree>
    <p:extLst>
      <p:ext uri="{BB962C8B-B14F-4D97-AF65-F5344CB8AC3E}">
        <p14:creationId xmlns:p14="http://schemas.microsoft.com/office/powerpoint/2010/main" val="18214252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57806" y="1399592"/>
            <a:ext cx="11476387" cy="5093279"/>
          </a:xfrm>
          <a:noFill/>
        </p:spPr>
        <p:txBody>
          <a:bodyPr anchor="t">
            <a:normAutofit fontScale="90000"/>
          </a:bodyPr>
          <a:lstStyle/>
          <a:p>
            <a:pPr>
              <a:lnSpc>
                <a:spcPct val="115000"/>
              </a:lnSpc>
              <a:spcAft>
                <a:spcPts val="1000"/>
              </a:spcAft>
            </a:pPr>
            <a:r>
              <a:rPr lang="en-GB" i="1" kern="0" dirty="0">
                <a:effectLst/>
                <a:latin typeface="Times New Roman" panose="02020603050405020304" pitchFamily="18" charset="0"/>
                <a:ea typeface="Calibri" panose="020F0502020204030204" pitchFamily="34" charset="0"/>
              </a:rPr>
              <a:t>……….The prayer of a righteous man is powerful and effective.</a:t>
            </a:r>
            <a:br>
              <a:rPr lang="en-GB" sz="18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r>
              <a:rPr lang="en-GB" sz="4000" i="1" kern="0" dirty="0">
                <a:effectLst/>
                <a:latin typeface="Times New Roman" panose="02020603050405020304" pitchFamily="18" charset="0"/>
                <a:ea typeface="Calibri" panose="020F0502020204030204" pitchFamily="34" charset="0"/>
              </a:rPr>
              <a:t> </a:t>
            </a: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27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20</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James 5v16</a:t>
            </a:r>
          </a:p>
        </p:txBody>
      </p:sp>
    </p:spTree>
    <p:extLst>
      <p:ext uri="{BB962C8B-B14F-4D97-AF65-F5344CB8AC3E}">
        <p14:creationId xmlns:p14="http://schemas.microsoft.com/office/powerpoint/2010/main" val="42387471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435511"/>
            <a:ext cx="11476387" cy="2479882"/>
          </a:xfrm>
          <a:noFill/>
        </p:spPr>
        <p:txBody>
          <a:bodyPr anchor="t">
            <a:normAutofit fontScale="90000"/>
          </a:bodyPr>
          <a:lstStyle/>
          <a:p>
            <a:pPr>
              <a:lnSpc>
                <a:spcPct val="100000"/>
              </a:lnSpc>
              <a:spcAft>
                <a:spcPts val="1000"/>
              </a:spcAft>
            </a:pPr>
            <a:r>
              <a:rPr lang="en-GB" i="1" kern="0" dirty="0">
                <a:effectLst/>
                <a:latin typeface="Times New Roman" panose="02020603050405020304" pitchFamily="18" charset="0"/>
                <a:ea typeface="Calibri" panose="020F0502020204030204" pitchFamily="34" charset="0"/>
              </a:rPr>
              <a:t>…….Truly I tell you, if you have faith as small as a mustard seed, you can say to this mountain, ‘Move from here to there,’ and it will move. Nothing will be impossible for you.”</a:t>
            </a:r>
            <a:br>
              <a:rPr lang="en-GB" kern="1400" dirty="0">
                <a:effectLst/>
                <a:latin typeface="Times New Roman" panose="02020603050405020304" pitchFamily="18" charset="0"/>
                <a:ea typeface="Times New Roman" panose="02020603050405020304" pitchFamily="18" charset="0"/>
              </a:rPr>
            </a:br>
            <a:br>
              <a:rPr lang="en-GB" kern="1400" dirty="0">
                <a:solidFill>
                  <a:schemeClr val="bg1"/>
                </a:solidFill>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9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21</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17v20</a:t>
            </a:r>
          </a:p>
        </p:txBody>
      </p:sp>
    </p:spTree>
    <p:extLst>
      <p:ext uri="{BB962C8B-B14F-4D97-AF65-F5344CB8AC3E}">
        <p14:creationId xmlns:p14="http://schemas.microsoft.com/office/powerpoint/2010/main" val="35839564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455174"/>
            <a:ext cx="11476387" cy="4184751"/>
          </a:xfrm>
          <a:noFill/>
        </p:spPr>
        <p:txBody>
          <a:bodyPr anchor="t">
            <a:normAutofit fontScale="90000"/>
          </a:bodyPr>
          <a:lstStyle/>
          <a:p>
            <a:pPr>
              <a:lnSpc>
                <a:spcPct val="115000"/>
              </a:lnSpc>
              <a:spcAft>
                <a:spcPts val="1000"/>
              </a:spcAft>
            </a:pPr>
            <a:r>
              <a:rPr lang="en-GB" i="1" kern="0" dirty="0">
                <a:effectLst/>
                <a:latin typeface="Times New Roman" panose="02020603050405020304" pitchFamily="18" charset="0"/>
                <a:ea typeface="Calibri" panose="020F0502020204030204" pitchFamily="34" charset="0"/>
              </a:rPr>
              <a:t>But he said to me, “My grace is sufficient for you, for my power is made perfect in weakness.”</a:t>
            </a: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27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22</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2 Corinthians 12v9</a:t>
            </a:r>
          </a:p>
        </p:txBody>
      </p:sp>
    </p:spTree>
    <p:extLst>
      <p:ext uri="{BB962C8B-B14F-4D97-AF65-F5344CB8AC3E}">
        <p14:creationId xmlns:p14="http://schemas.microsoft.com/office/powerpoint/2010/main" val="663229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239274"/>
            <a:ext cx="11476387" cy="4184751"/>
          </a:xfrm>
          <a:noFill/>
        </p:spPr>
        <p:txBody>
          <a:bodyPr anchor="t">
            <a:normAutofit fontScale="90000"/>
          </a:bodyPr>
          <a:lstStyle/>
          <a:p>
            <a:pPr hangingPunct="1">
              <a:lnSpc>
                <a:spcPct val="115000"/>
              </a:lnSpc>
              <a:spcAft>
                <a:spcPts val="1000"/>
              </a:spcAft>
            </a:pPr>
            <a:r>
              <a:rPr lang="en-GB" sz="3100" i="1" kern="0" dirty="0">
                <a:effectLst/>
                <a:latin typeface="Times New Roman" panose="02020603050405020304" pitchFamily="18" charset="0"/>
                <a:ea typeface="Calibri" panose="020F0502020204030204" pitchFamily="34" charset="0"/>
              </a:rPr>
              <a:t>14 …… because by doing this you have shown utter contempt for the LORD, the son born to you will die.”</a:t>
            </a:r>
            <a:br>
              <a:rPr lang="en-GB" sz="3100" kern="1400" dirty="0">
                <a:effectLst/>
                <a:latin typeface="Times New Roman" panose="02020603050405020304" pitchFamily="18" charset="0"/>
                <a:ea typeface="Times New Roman" panose="02020603050405020304" pitchFamily="18" charset="0"/>
              </a:rPr>
            </a:br>
            <a:r>
              <a:rPr lang="en-GB" sz="3100" i="1" kern="0" dirty="0">
                <a:effectLst/>
                <a:latin typeface="Times New Roman" panose="02020603050405020304" pitchFamily="18" charset="0"/>
                <a:ea typeface="Calibri" panose="020F0502020204030204" pitchFamily="34" charset="0"/>
              </a:rPr>
              <a:t>15 After Nathan had gone home, the LORD struck the child that Uriah’s wife had borne to David, and he became ill. 16 David pleaded with God for the child. He fasted and spent the nights lying in sackcloth on the ground. 17 The elders of his household stood beside him to get him up from the ground, but he refused, and he would not eat any food with them.</a:t>
            </a:r>
            <a:br>
              <a:rPr lang="en-GB" sz="3100" kern="1400" dirty="0">
                <a:effectLst/>
                <a:latin typeface="Times New Roman" panose="02020603050405020304" pitchFamily="18" charset="0"/>
                <a:ea typeface="Times New Roman" panose="02020603050405020304" pitchFamily="18" charset="0"/>
              </a:rPr>
            </a:br>
            <a:r>
              <a:rPr lang="en-GB" sz="3100" i="1" kern="0" dirty="0">
                <a:effectLst/>
                <a:latin typeface="Times New Roman" panose="02020603050405020304" pitchFamily="18" charset="0"/>
                <a:ea typeface="Calibri" panose="020F0502020204030204" pitchFamily="34" charset="0"/>
              </a:rPr>
              <a:t>18 On the seventh day the child died. David’s attendants were afraid to tell him that the child was dead, for they thought, “While the child was still living, he wouldn’t listen to us when we spoke to him. How can we now tell him the child is dead? He may do something desperate.”</a:t>
            </a:r>
            <a:br>
              <a:rPr lang="en-GB" sz="18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27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23</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2 Samuel 12v14-23</a:t>
            </a:r>
          </a:p>
        </p:txBody>
      </p:sp>
    </p:spTree>
    <p:extLst>
      <p:ext uri="{BB962C8B-B14F-4D97-AF65-F5344CB8AC3E}">
        <p14:creationId xmlns:p14="http://schemas.microsoft.com/office/powerpoint/2010/main" val="18219044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226574"/>
            <a:ext cx="11476387" cy="5266297"/>
          </a:xfrm>
          <a:noFill/>
        </p:spPr>
        <p:txBody>
          <a:bodyPr anchor="t">
            <a:noAutofit/>
          </a:bodyPr>
          <a:lstStyle/>
          <a:p>
            <a:pPr hangingPunct="1">
              <a:lnSpc>
                <a:spcPct val="115000"/>
              </a:lnSpc>
              <a:spcAft>
                <a:spcPts val="1000"/>
              </a:spcAft>
            </a:pPr>
            <a:r>
              <a:rPr lang="en-GB" sz="2400" i="1" kern="0" dirty="0">
                <a:effectLst/>
                <a:latin typeface="Times New Roman" panose="02020603050405020304" pitchFamily="18" charset="0"/>
                <a:ea typeface="Calibri" panose="020F0502020204030204" pitchFamily="34" charset="0"/>
              </a:rPr>
              <a:t>19 David noticed that his attendants were whispering among themselves, and he realized the child was dead. “Is the child dead?” he asked.</a:t>
            </a:r>
            <a:br>
              <a:rPr lang="en-GB" sz="2400" kern="1400" dirty="0">
                <a:effectLst/>
                <a:latin typeface="Times New Roman" panose="02020603050405020304" pitchFamily="18" charset="0"/>
                <a:ea typeface="Times New Roman" panose="02020603050405020304" pitchFamily="18" charset="0"/>
              </a:rPr>
            </a:br>
            <a:r>
              <a:rPr lang="en-GB" sz="2400" i="1" kern="0" dirty="0">
                <a:effectLst/>
                <a:latin typeface="Times New Roman" panose="02020603050405020304" pitchFamily="18" charset="0"/>
                <a:ea typeface="Calibri" panose="020F0502020204030204" pitchFamily="34" charset="0"/>
              </a:rPr>
              <a:t>“Yes,” they replied, “he is dead.”</a:t>
            </a:r>
            <a:br>
              <a:rPr lang="en-GB" sz="2400" kern="1400" dirty="0">
                <a:effectLst/>
                <a:latin typeface="Times New Roman" panose="02020603050405020304" pitchFamily="18" charset="0"/>
                <a:ea typeface="Times New Roman" panose="02020603050405020304" pitchFamily="18" charset="0"/>
              </a:rPr>
            </a:br>
            <a:r>
              <a:rPr lang="en-GB" sz="2400" i="1" kern="0" dirty="0">
                <a:effectLst/>
                <a:latin typeface="Times New Roman" panose="02020603050405020304" pitchFamily="18" charset="0"/>
                <a:ea typeface="Calibri" panose="020F0502020204030204" pitchFamily="34" charset="0"/>
              </a:rPr>
              <a:t>20 Then David got up from the ground. After he had washed, put on lotions and changed his clothes, he went into the house of the LORD and worshiped. Then he went to his own house, and at his request they served him food, and he ate.</a:t>
            </a:r>
            <a:br>
              <a:rPr lang="en-GB" sz="2400" kern="1400" dirty="0">
                <a:effectLst/>
                <a:latin typeface="Times New Roman" panose="02020603050405020304" pitchFamily="18" charset="0"/>
                <a:ea typeface="Times New Roman" panose="02020603050405020304" pitchFamily="18" charset="0"/>
              </a:rPr>
            </a:br>
            <a:r>
              <a:rPr lang="en-GB" sz="2400" i="1" kern="0" dirty="0">
                <a:effectLst/>
                <a:latin typeface="Times New Roman" panose="02020603050405020304" pitchFamily="18" charset="0"/>
                <a:ea typeface="Calibri" panose="020F0502020204030204" pitchFamily="34" charset="0"/>
              </a:rPr>
              <a:t>21 His attendants asked him, “Why are you acting this way? While the child was alive, you fasted and wept, but now that the child is dead, you get up and eat!”</a:t>
            </a:r>
            <a:br>
              <a:rPr lang="en-GB" sz="2400" kern="1400" dirty="0">
                <a:effectLst/>
                <a:latin typeface="Times New Roman" panose="02020603050405020304" pitchFamily="18" charset="0"/>
                <a:ea typeface="Times New Roman" panose="02020603050405020304" pitchFamily="18" charset="0"/>
              </a:rPr>
            </a:br>
            <a:r>
              <a:rPr lang="en-GB" sz="2400" i="1" kern="0" dirty="0">
                <a:effectLst/>
                <a:latin typeface="Times New Roman" panose="02020603050405020304" pitchFamily="18" charset="0"/>
                <a:ea typeface="Calibri" panose="020F0502020204030204" pitchFamily="34" charset="0"/>
              </a:rPr>
              <a:t>22 He answered, “While the child was still alive, I fasted and wept. I thought, ‘Who knows? The LORD may be gracious to me and let the child live.’ 23 But now that he is dead, why should I go on fasting? Can I bring him back again? I will go to him, but he will not return to me.”</a:t>
            </a:r>
            <a:br>
              <a:rPr lang="en-GB" sz="2400" kern="1400" dirty="0">
                <a:effectLst/>
                <a:latin typeface="Times New Roman" panose="02020603050405020304" pitchFamily="18" charset="0"/>
                <a:ea typeface="Times New Roman" panose="02020603050405020304" pitchFamily="18" charset="0"/>
              </a:rPr>
            </a:br>
            <a:br>
              <a:rPr lang="en-GB" sz="2400" kern="1400" dirty="0">
                <a:effectLst/>
                <a:latin typeface="Times New Roman" panose="02020603050405020304" pitchFamily="18" charset="0"/>
                <a:ea typeface="Times New Roman" panose="02020603050405020304" pitchFamily="18" charset="0"/>
              </a:rPr>
            </a:br>
            <a:br>
              <a:rPr lang="en-GB" sz="2400" kern="1400" dirty="0">
                <a:effectLst/>
                <a:latin typeface="Times New Roman" panose="02020603050405020304" pitchFamily="18" charset="0"/>
                <a:ea typeface="Times New Roman" panose="02020603050405020304" pitchFamily="18" charset="0"/>
              </a:rPr>
            </a:br>
            <a:br>
              <a:rPr lang="en-GB" sz="2400" kern="1400" dirty="0">
                <a:effectLst/>
                <a:latin typeface="Times New Roman" panose="02020603050405020304" pitchFamily="18" charset="0"/>
                <a:ea typeface="Times New Roman" panose="02020603050405020304" pitchFamily="18" charset="0"/>
              </a:rPr>
            </a:br>
            <a:br>
              <a:rPr lang="en-GB" sz="2400" kern="1400" dirty="0">
                <a:effectLst/>
                <a:latin typeface="Times New Roman" panose="02020603050405020304" pitchFamily="18" charset="0"/>
                <a:ea typeface="Times New Roman" panose="02020603050405020304" pitchFamily="18" charset="0"/>
              </a:rPr>
            </a:br>
            <a:br>
              <a:rPr lang="en-GB" sz="2400" kern="1400" dirty="0">
                <a:solidFill>
                  <a:schemeClr val="bg1"/>
                </a:solidFill>
                <a:effectLst/>
                <a:latin typeface="Times New Roman" panose="02020603050405020304" pitchFamily="18" charset="0"/>
                <a:ea typeface="Times New Roman" panose="02020603050405020304" pitchFamily="18" charset="0"/>
              </a:rPr>
            </a:br>
            <a:br>
              <a:rPr lang="en-GB" sz="2400" kern="1400" dirty="0">
                <a:solidFill>
                  <a:schemeClr val="bg1"/>
                </a:solidFill>
                <a:effectLst/>
                <a:latin typeface="Times New Roman" panose="02020603050405020304" pitchFamily="18" charset="0"/>
                <a:ea typeface="Times New Roman" panose="02020603050405020304" pitchFamily="18" charset="0"/>
              </a:rPr>
            </a:br>
            <a:br>
              <a:rPr lang="en-GB" sz="2400" kern="1400" dirty="0">
                <a:solidFill>
                  <a:schemeClr val="bg1"/>
                </a:solidFill>
                <a:effectLst/>
                <a:latin typeface="Times New Roman" panose="02020603050405020304" pitchFamily="18" charset="0"/>
                <a:ea typeface="Times New Roman" panose="02020603050405020304" pitchFamily="18" charset="0"/>
              </a:rPr>
            </a:br>
            <a:br>
              <a:rPr lang="en-GB" sz="2400" kern="1400" dirty="0">
                <a:solidFill>
                  <a:schemeClr val="bg1"/>
                </a:solidFill>
                <a:effectLst/>
                <a:latin typeface="Times New Roman" panose="02020603050405020304" pitchFamily="18" charset="0"/>
                <a:ea typeface="Times New Roman" panose="02020603050405020304" pitchFamily="18" charset="0"/>
              </a:rPr>
            </a:br>
            <a:br>
              <a:rPr lang="en-GB" sz="2400" kern="1400" dirty="0">
                <a:effectLst/>
                <a:latin typeface="Times New Roman" panose="02020603050405020304" pitchFamily="18" charset="0"/>
                <a:ea typeface="Times New Roman" panose="02020603050405020304" pitchFamily="18" charset="0"/>
              </a:rPr>
            </a:br>
            <a:br>
              <a:rPr lang="en-GB" sz="2400" kern="1400" dirty="0">
                <a:effectLst/>
                <a:latin typeface="Times New Roman" panose="02020603050405020304" pitchFamily="18" charset="0"/>
                <a:ea typeface="Times New Roman" panose="02020603050405020304" pitchFamily="18" charset="0"/>
              </a:rPr>
            </a:br>
            <a:br>
              <a:rPr lang="en-GB" sz="2400" kern="1400" dirty="0">
                <a:effectLst/>
                <a:latin typeface="Times New Roman" panose="02020603050405020304" pitchFamily="18" charset="0"/>
                <a:ea typeface="Times New Roman" panose="02020603050405020304" pitchFamily="18" charset="0"/>
              </a:rPr>
            </a:br>
            <a:br>
              <a:rPr lang="en-GB" sz="2400" kern="1400" dirty="0">
                <a:effectLst/>
                <a:latin typeface="Times New Roman" panose="02020603050405020304" pitchFamily="18" charset="0"/>
                <a:ea typeface="Times New Roman" panose="02020603050405020304" pitchFamily="18" charset="0"/>
              </a:rPr>
            </a:br>
            <a:br>
              <a:rPr lang="en-GB" sz="2400" kern="1400" dirty="0">
                <a:effectLst/>
                <a:latin typeface="Times New Roman" panose="02020603050405020304" pitchFamily="18" charset="0"/>
                <a:ea typeface="Times New Roman" panose="02020603050405020304" pitchFamily="18" charset="0"/>
              </a:rPr>
            </a:br>
            <a:br>
              <a:rPr lang="en-GB" sz="2400" kern="1400" dirty="0">
                <a:effectLst/>
                <a:latin typeface="Times New Roman" panose="02020603050405020304" pitchFamily="18" charset="0"/>
                <a:ea typeface="Times New Roman" panose="02020603050405020304" pitchFamily="18" charset="0"/>
              </a:rPr>
            </a:br>
            <a:br>
              <a:rPr lang="en-GB" sz="2400" kern="1400" dirty="0">
                <a:effectLst/>
                <a:latin typeface="Times New Roman" panose="02020603050405020304" pitchFamily="18" charset="0"/>
                <a:ea typeface="Times New Roman" panose="02020603050405020304" pitchFamily="18" charset="0"/>
              </a:rPr>
            </a:br>
            <a:br>
              <a:rPr lang="en-GB" sz="2400" kern="1400" dirty="0">
                <a:effectLst/>
                <a:latin typeface="Times New Roman" panose="02020603050405020304" pitchFamily="18" charset="0"/>
                <a:ea typeface="Times New Roman" panose="02020603050405020304" pitchFamily="18" charset="0"/>
              </a:rPr>
            </a:br>
            <a:endParaRPr lang="en-GB" sz="24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24</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2 Samuel 12v14-23</a:t>
            </a:r>
          </a:p>
        </p:txBody>
      </p:sp>
    </p:spTree>
    <p:extLst>
      <p:ext uri="{BB962C8B-B14F-4D97-AF65-F5344CB8AC3E}">
        <p14:creationId xmlns:p14="http://schemas.microsoft.com/office/powerpoint/2010/main" val="38517343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455174"/>
            <a:ext cx="11476387" cy="4184751"/>
          </a:xfrm>
          <a:noFill/>
        </p:spPr>
        <p:txBody>
          <a:bodyPr anchor="t">
            <a:normAutofit fontScale="90000"/>
          </a:bodyPr>
          <a:lstStyle/>
          <a:p>
            <a:pPr>
              <a:lnSpc>
                <a:spcPct val="115000"/>
              </a:lnSpc>
              <a:spcAft>
                <a:spcPts val="1000"/>
              </a:spcAft>
            </a:pPr>
            <a:r>
              <a:rPr lang="en-GB" i="1" kern="0" dirty="0">
                <a:effectLst/>
                <a:latin typeface="Times New Roman" panose="02020603050405020304" pitchFamily="18" charset="0"/>
                <a:ea typeface="Times New Roman" panose="02020603050405020304" pitchFamily="18" charset="0"/>
              </a:rPr>
              <a:t>Jesus called his twelve disciples to him and gave them authority to drive out impure spirits and to heal every disease and sickness.</a:t>
            </a: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27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25</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10v1</a:t>
            </a:r>
          </a:p>
        </p:txBody>
      </p:sp>
    </p:spTree>
    <p:extLst>
      <p:ext uri="{BB962C8B-B14F-4D97-AF65-F5344CB8AC3E}">
        <p14:creationId xmlns:p14="http://schemas.microsoft.com/office/powerpoint/2010/main" val="22060198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455174"/>
            <a:ext cx="11476387" cy="4184751"/>
          </a:xfrm>
          <a:noFill/>
        </p:spPr>
        <p:txBody>
          <a:bodyPr anchor="t">
            <a:normAutofit/>
          </a:bodyPr>
          <a:lstStyle/>
          <a:p>
            <a:pPr>
              <a:lnSpc>
                <a:spcPct val="115000"/>
              </a:lnSpc>
              <a:spcAft>
                <a:spcPts val="1000"/>
              </a:spcAft>
            </a:pPr>
            <a:r>
              <a:rPr lang="en-GB" sz="4000" i="1" kern="0" dirty="0">
                <a:effectLst/>
                <a:latin typeface="Times New Roman" panose="02020603050405020304" pitchFamily="18" charset="0"/>
                <a:ea typeface="Calibri" panose="020F0502020204030204" pitchFamily="34" charset="0"/>
              </a:rPr>
              <a:t>It is a dreadful thing to fall into the hands of the living God.</a:t>
            </a:r>
            <a:br>
              <a:rPr lang="en-GB" sz="4000"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26</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Hebrews 10v31</a:t>
            </a:r>
          </a:p>
        </p:txBody>
      </p:sp>
    </p:spTree>
    <p:extLst>
      <p:ext uri="{BB962C8B-B14F-4D97-AF65-F5344CB8AC3E}">
        <p14:creationId xmlns:p14="http://schemas.microsoft.com/office/powerpoint/2010/main" val="9804870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455174"/>
            <a:ext cx="11476387" cy="4184751"/>
          </a:xfrm>
          <a:noFill/>
        </p:spPr>
        <p:txBody>
          <a:bodyPr anchor="t">
            <a:normAutofit fontScale="90000"/>
          </a:bodyPr>
          <a:lstStyle/>
          <a:p>
            <a:pPr>
              <a:lnSpc>
                <a:spcPct val="115000"/>
              </a:lnSpc>
              <a:spcAft>
                <a:spcPts val="1000"/>
              </a:spcAft>
            </a:pPr>
            <a:r>
              <a:rPr lang="en-GB" i="1" kern="0" dirty="0">
                <a:latin typeface="Times New Roman" panose="02020603050405020304" pitchFamily="18" charset="0"/>
                <a:ea typeface="Calibri" panose="020F0502020204030204" pitchFamily="34" charset="0"/>
              </a:rPr>
              <a:t>….</a:t>
            </a:r>
            <a:r>
              <a:rPr lang="en-GB" i="1" kern="0" dirty="0">
                <a:effectLst/>
                <a:latin typeface="Times New Roman" panose="02020603050405020304" pitchFamily="18" charset="0"/>
                <a:ea typeface="Calibri" panose="020F0502020204030204" pitchFamily="34" charset="0"/>
              </a:rPr>
              <a:t>and we know that in all things God works for the good of those who love him, who have been called according to his purpose.</a:t>
            </a: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27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27</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Romans 8v28</a:t>
            </a:r>
          </a:p>
        </p:txBody>
      </p:sp>
    </p:spTree>
    <p:extLst>
      <p:ext uri="{BB962C8B-B14F-4D97-AF65-F5344CB8AC3E}">
        <p14:creationId xmlns:p14="http://schemas.microsoft.com/office/powerpoint/2010/main" val="31434851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455174"/>
            <a:ext cx="11476387" cy="4184751"/>
          </a:xfrm>
          <a:noFill/>
        </p:spPr>
        <p:txBody>
          <a:bodyPr anchor="t">
            <a:normAutofit fontScale="90000"/>
          </a:bodyPr>
          <a:lstStyle/>
          <a:p>
            <a:pPr hangingPunct="0"/>
            <a:r>
              <a:rPr lang="en-US" sz="1800" i="1" kern="1400" dirty="0">
                <a:effectLst/>
                <a:latin typeface="Times New Roman" panose="02020603050405020304" pitchFamily="18" charset="0"/>
                <a:ea typeface="Times New Roman" panose="02020603050405020304" pitchFamily="18" charset="0"/>
              </a:rPr>
              <a:t> </a:t>
            </a:r>
            <a:br>
              <a:rPr lang="en-GB" sz="1800" kern="1400" dirty="0">
                <a:effectLst/>
                <a:latin typeface="Times New Roman" panose="02020603050405020304" pitchFamily="18" charset="0"/>
                <a:ea typeface="Times New Roman" panose="02020603050405020304" pitchFamily="18" charset="0"/>
              </a:rPr>
            </a:br>
            <a:r>
              <a:rPr lang="en-GB" i="1" kern="0" dirty="0">
                <a:effectLst/>
                <a:latin typeface="Times New Roman" panose="02020603050405020304" pitchFamily="18" charset="0"/>
                <a:ea typeface="Calibri" panose="020F0502020204030204" pitchFamily="34" charset="0"/>
              </a:rPr>
              <a:t>Bring the whole tithe into the storehouse, that there may be food in my house. Test me in this,” says the LORD Almighty, “and see if I will not throw open the floodgates of heaven and pour out so much blessing that there will not be room enough to store it.</a:t>
            </a: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27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28</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Malachi 3v10</a:t>
            </a:r>
          </a:p>
        </p:txBody>
      </p:sp>
    </p:spTree>
    <p:extLst>
      <p:ext uri="{BB962C8B-B14F-4D97-AF65-F5344CB8AC3E}">
        <p14:creationId xmlns:p14="http://schemas.microsoft.com/office/powerpoint/2010/main" val="1355310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A895D-F462-42DF-94F1-A52A804730AD}"/>
              </a:ext>
            </a:extLst>
          </p:cNvPr>
          <p:cNvSpPr>
            <a:spLocks noGrp="1"/>
          </p:cNvSpPr>
          <p:nvPr>
            <p:ph type="title"/>
          </p:nvPr>
        </p:nvSpPr>
        <p:spPr>
          <a:xfrm>
            <a:off x="382554" y="1179871"/>
            <a:ext cx="11476387" cy="5043948"/>
          </a:xfrm>
          <a:noFill/>
          <a:ln>
            <a:solidFill>
              <a:schemeClr val="tx1"/>
            </a:solidFill>
          </a:ln>
        </p:spPr>
        <p:txBody>
          <a:bodyPr>
            <a:normAutofit/>
          </a:bodyPr>
          <a:lstStyle/>
          <a:p>
            <a:pPr hangingPunct="1">
              <a:lnSpc>
                <a:spcPct val="115000"/>
              </a:lnSpc>
            </a:pPr>
            <a:r>
              <a:rPr lang="en-US" sz="4000" i="1" kern="1400" dirty="0">
                <a:effectLst/>
                <a:latin typeface="Times New Roman" panose="02020603050405020304" pitchFamily="18" charset="0"/>
                <a:ea typeface="Times New Roman" panose="02020603050405020304" pitchFamily="18" charset="0"/>
              </a:rPr>
              <a:t>“</a:t>
            </a:r>
            <a:r>
              <a:rPr lang="en-GB" sz="4000" i="1" kern="0" dirty="0">
                <a:effectLst/>
                <a:latin typeface="Times New Roman" panose="02020603050405020304" pitchFamily="18" charset="0"/>
                <a:ea typeface="Calibri" panose="020F0502020204030204" pitchFamily="34" charset="0"/>
              </a:rPr>
              <a:t>“This is my Son, whom I love; with him I am well pleased. Listen to him!”</a:t>
            </a:r>
            <a:endParaRPr lang="en-GB" sz="4000" kern="1400" dirty="0">
              <a:effectLst/>
              <a:latin typeface="Times New Roman" panose="02020603050405020304" pitchFamily="18" charset="0"/>
              <a:ea typeface="Times New Roman" panose="02020603050405020304" pitchFamily="18" charset="0"/>
            </a:endParaRPr>
          </a:p>
        </p:txBody>
      </p:sp>
      <p:sp>
        <p:nvSpPr>
          <p:cNvPr id="3" name="Slide Number Placeholder 2">
            <a:extLst>
              <a:ext uri="{FF2B5EF4-FFF2-40B4-BE49-F238E27FC236}">
                <a16:creationId xmlns:a16="http://schemas.microsoft.com/office/drawing/2014/main" id="{E6C89F0C-0A34-4D5A-9A7D-9386C1A5459B}"/>
              </a:ext>
            </a:extLst>
          </p:cNvPr>
          <p:cNvSpPr>
            <a:spLocks noGrp="1"/>
          </p:cNvSpPr>
          <p:nvPr>
            <p:ph type="sldNum" sz="quarter" idx="8"/>
          </p:nvPr>
        </p:nvSpPr>
        <p:spPr>
          <a:noFill/>
        </p:spPr>
        <p:txBody>
          <a:bodyPr/>
          <a:lstStyle/>
          <a:p>
            <a:pPr lvl="0"/>
            <a:fld id="{A15ADF47-C5BA-41EB-9C44-907E124D18F4}" type="slidenum">
              <a:rPr lang="en-GB" smtClean="0"/>
              <a:t>3</a:t>
            </a:fld>
            <a:endParaRPr lang="en-GB"/>
          </a:p>
        </p:txBody>
      </p:sp>
      <p:sp>
        <p:nvSpPr>
          <p:cNvPr id="6" name="Title 1">
            <a:extLst>
              <a:ext uri="{FF2B5EF4-FFF2-40B4-BE49-F238E27FC236}">
                <a16:creationId xmlns:a16="http://schemas.microsoft.com/office/drawing/2014/main" id="{0C9F8AAF-9BD0-E290-33C9-580ADD053D1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17v5</a:t>
            </a:r>
          </a:p>
        </p:txBody>
      </p:sp>
    </p:spTree>
    <p:extLst>
      <p:ext uri="{BB962C8B-B14F-4D97-AF65-F5344CB8AC3E}">
        <p14:creationId xmlns:p14="http://schemas.microsoft.com/office/powerpoint/2010/main" val="4003559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575950" y="1386347"/>
            <a:ext cx="11476386" cy="4817807"/>
          </a:xfrm>
          <a:noFill/>
        </p:spPr>
        <p:txBody>
          <a:bodyPr anchor="t">
            <a:noAutofit/>
          </a:bodyPr>
          <a:lstStyle/>
          <a:p>
            <a:br>
              <a:rPr lang="en-GB" sz="4000" i="1" kern="0" dirty="0">
                <a:effectLst/>
                <a:latin typeface="Times New Roman" panose="02020603050405020304" pitchFamily="18" charset="0"/>
                <a:ea typeface="Calibri" panose="020F0502020204030204" pitchFamily="34" charset="0"/>
              </a:rPr>
            </a:br>
            <a:br>
              <a:rPr lang="en-GB" sz="4000" i="1" kern="0" dirty="0">
                <a:effectLst/>
                <a:latin typeface="Times New Roman" panose="02020603050405020304" pitchFamily="18" charset="0"/>
                <a:ea typeface="Calibri" panose="020F0502020204030204" pitchFamily="34" charset="0"/>
              </a:rPr>
            </a:br>
            <a:r>
              <a:rPr lang="en-GB" sz="4000" i="1" kern="0" dirty="0">
                <a:effectLst/>
                <a:latin typeface="Times New Roman" panose="02020603050405020304" pitchFamily="18" charset="0"/>
                <a:ea typeface="Calibri" panose="020F0502020204030204" pitchFamily="34" charset="0"/>
              </a:rPr>
              <a:t>…..were greatly amazed and ran up to him and greeted him. (ESV)</a:t>
            </a: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endParaRPr lang="en-GB" sz="40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4</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Mark 9v15</a:t>
            </a:r>
          </a:p>
        </p:txBody>
      </p:sp>
    </p:spTree>
    <p:extLst>
      <p:ext uri="{BB962C8B-B14F-4D97-AF65-F5344CB8AC3E}">
        <p14:creationId xmlns:p14="http://schemas.microsoft.com/office/powerpoint/2010/main" val="1795924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3" y="1371375"/>
            <a:ext cx="11476386" cy="4094018"/>
          </a:xfrm>
          <a:noFill/>
        </p:spPr>
        <p:txBody>
          <a:bodyPr anchor="t">
            <a:normAutofit fontScale="90000"/>
          </a:bodyPr>
          <a:lstStyle/>
          <a:p>
            <a:pPr>
              <a:lnSpc>
                <a:spcPct val="115000"/>
              </a:lnSpc>
            </a:pPr>
            <a:r>
              <a:rPr lang="en-GB" i="1" kern="0" dirty="0">
                <a:effectLst/>
                <a:latin typeface="Times New Roman" panose="02020603050405020304" pitchFamily="18" charset="0"/>
                <a:ea typeface="Calibri" panose="020F0502020204030204" pitchFamily="34" charset="0"/>
              </a:rPr>
              <a:t>14 When they came to the crowd, a man approached Jesus and knelt before him. 15 “Lord, have mercy on my son,” he said. “He has seizures and is suffering greatly. He often falls into the fire or into the water. 16 I brought him to your disciples, but they could not heal him.”</a:t>
            </a: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3600" kern="1400" dirty="0">
                <a:effectLst/>
                <a:latin typeface="Times New Roman" panose="02020603050405020304" pitchFamily="18" charset="0"/>
                <a:ea typeface="Times New Roman" panose="02020603050405020304" pitchFamily="18" charset="0"/>
              </a:rPr>
            </a:br>
            <a:br>
              <a:rPr lang="en-GB" sz="3600" kern="1400" dirty="0">
                <a:solidFill>
                  <a:schemeClr val="bg1"/>
                </a:solidFill>
                <a:effectLst/>
                <a:latin typeface="Times New Roman" panose="02020603050405020304" pitchFamily="18" charset="0"/>
                <a:ea typeface="Times New Roman" panose="02020603050405020304" pitchFamily="18" charset="0"/>
              </a:rPr>
            </a:br>
            <a:br>
              <a:rPr lang="en-GB" kern="1400" dirty="0">
                <a:solidFill>
                  <a:schemeClr val="bg1"/>
                </a:solidFill>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5</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17v14-16</a:t>
            </a:r>
          </a:p>
        </p:txBody>
      </p:sp>
    </p:spTree>
    <p:extLst>
      <p:ext uri="{BB962C8B-B14F-4D97-AF65-F5344CB8AC3E}">
        <p14:creationId xmlns:p14="http://schemas.microsoft.com/office/powerpoint/2010/main" val="2674460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3" y="2098965"/>
            <a:ext cx="11476386" cy="4094018"/>
          </a:xfrm>
          <a:noFill/>
        </p:spPr>
        <p:txBody>
          <a:bodyPr anchor="t">
            <a:normAutofit fontScale="90000"/>
          </a:bodyPr>
          <a:lstStyle/>
          <a:p>
            <a:pPr hangingPunct="0"/>
            <a:r>
              <a:rPr lang="en-GB" i="1" kern="0" dirty="0">
                <a:effectLst/>
                <a:latin typeface="Times New Roman" panose="02020603050405020304" pitchFamily="18" charset="0"/>
                <a:ea typeface="Calibri" panose="020F0502020204030204" pitchFamily="34" charset="0"/>
              </a:rPr>
              <a:t>“ It has often thrown him into fire or water to kill him.”.</a:t>
            </a:r>
            <a:br>
              <a:rPr lang="en-GB" i="1" kern="0" dirty="0">
                <a:effectLst/>
                <a:latin typeface="Times New Roman" panose="02020603050405020304" pitchFamily="18" charset="0"/>
                <a:ea typeface="Calibri" panose="020F0502020204030204" pitchFamily="34" charset="0"/>
              </a:rPr>
            </a:br>
            <a:br>
              <a:rPr lang="en-GB" i="1" kern="0" dirty="0">
                <a:effectLst/>
                <a:latin typeface="Times New Roman" panose="02020603050405020304" pitchFamily="18" charset="0"/>
                <a:ea typeface="Calibri" panose="020F0502020204030204" pitchFamily="34" charset="0"/>
              </a:rPr>
            </a:br>
            <a:br>
              <a:rPr lang="en-GB" i="1" kern="0" dirty="0">
                <a:effectLst/>
                <a:latin typeface="Times New Roman" panose="02020603050405020304" pitchFamily="18" charset="0"/>
                <a:ea typeface="Calibri" panose="020F0502020204030204" pitchFamily="34"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6</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Mark 9v22</a:t>
            </a:r>
          </a:p>
        </p:txBody>
      </p:sp>
    </p:spTree>
    <p:extLst>
      <p:ext uri="{BB962C8B-B14F-4D97-AF65-F5344CB8AC3E}">
        <p14:creationId xmlns:p14="http://schemas.microsoft.com/office/powerpoint/2010/main" val="1112454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3" y="2161309"/>
            <a:ext cx="11476386" cy="4031674"/>
          </a:xfrm>
          <a:noFill/>
        </p:spPr>
        <p:txBody>
          <a:bodyPr anchor="t">
            <a:noAutofit/>
          </a:bodyPr>
          <a:lstStyle/>
          <a:p>
            <a:pPr hangingPunct="0"/>
            <a:r>
              <a:rPr lang="en-GB" sz="4000" i="1" kern="0" dirty="0">
                <a:effectLst/>
                <a:latin typeface="Times New Roman" panose="02020603050405020304" pitchFamily="18" charset="0"/>
                <a:ea typeface="Calibri" panose="020F0502020204030204" pitchFamily="34" charset="0"/>
              </a:rPr>
              <a:t>39 A spirit seizes him and he suddenly screams; it throws him into convulsions so that he foams at the mouth. It scarcely ever leaves him and is destroying him.</a:t>
            </a: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endParaRPr lang="en-GB" sz="40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7</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Luke 9v39</a:t>
            </a:r>
          </a:p>
        </p:txBody>
      </p:sp>
    </p:spTree>
    <p:extLst>
      <p:ext uri="{BB962C8B-B14F-4D97-AF65-F5344CB8AC3E}">
        <p14:creationId xmlns:p14="http://schemas.microsoft.com/office/powerpoint/2010/main" val="1730745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3" y="2250831"/>
            <a:ext cx="11476386" cy="3064747"/>
          </a:xfrm>
          <a:noFill/>
        </p:spPr>
        <p:txBody>
          <a:bodyPr anchor="t">
            <a:noAutofit/>
          </a:bodyPr>
          <a:lstStyle/>
          <a:p>
            <a:r>
              <a:rPr lang="en-GB" sz="4000" i="1" kern="1400" dirty="0">
                <a:latin typeface="Times New Roman" panose="02020603050405020304" pitchFamily="18" charset="0"/>
              </a:rPr>
              <a:t> Jesus asked the boy’s father, “How long has he been like this?”</a:t>
            </a:r>
            <a:br>
              <a:rPr lang="en-GB" sz="4000" i="1" kern="1400" dirty="0">
                <a:latin typeface="Times New Roman" panose="02020603050405020304" pitchFamily="18" charset="0"/>
              </a:rPr>
            </a:br>
            <a:r>
              <a:rPr lang="en-GB" sz="4000" i="1" kern="1400" dirty="0">
                <a:latin typeface="Times New Roman" panose="02020603050405020304" pitchFamily="18" charset="0"/>
              </a:rPr>
              <a:t>“From childhood,” he answered.</a:t>
            </a:r>
            <a:br>
              <a:rPr lang="en-GB" sz="4000" i="0" kern="1400" dirty="0">
                <a:latin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endParaRPr lang="en-GB" sz="40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8</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Mark 9v21</a:t>
            </a:r>
          </a:p>
        </p:txBody>
      </p:sp>
    </p:spTree>
    <p:extLst>
      <p:ext uri="{BB962C8B-B14F-4D97-AF65-F5344CB8AC3E}">
        <p14:creationId xmlns:p14="http://schemas.microsoft.com/office/powerpoint/2010/main" val="1038376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3" y="1600201"/>
            <a:ext cx="11476386" cy="4026724"/>
          </a:xfrm>
          <a:noFill/>
        </p:spPr>
        <p:txBody>
          <a:bodyPr anchor="t">
            <a:normAutofit fontScale="90000"/>
          </a:bodyPr>
          <a:lstStyle/>
          <a:p>
            <a:pPr hangingPunct="1">
              <a:lnSpc>
                <a:spcPct val="115000"/>
              </a:lnSpc>
            </a:pPr>
            <a:r>
              <a:rPr lang="en-GB" i="1" kern="0" dirty="0">
                <a:effectLst/>
                <a:latin typeface="Times New Roman" panose="02020603050405020304" pitchFamily="18" charset="0"/>
                <a:ea typeface="Calibri" panose="020F0502020204030204" pitchFamily="34" charset="0"/>
              </a:rPr>
              <a:t>16 I brought him to your disciples, but they could not heal him.”</a:t>
            </a:r>
            <a:br>
              <a:rPr lang="en-GB" kern="1400" dirty="0">
                <a:effectLst/>
                <a:latin typeface="Times New Roman" panose="02020603050405020304" pitchFamily="18" charset="0"/>
                <a:ea typeface="Times New Roman" panose="02020603050405020304" pitchFamily="18" charset="0"/>
              </a:rPr>
            </a:br>
            <a:r>
              <a:rPr lang="en-US" kern="1400" dirty="0">
                <a:effectLst/>
                <a:latin typeface="Times New Roman" panose="02020603050405020304" pitchFamily="18" charset="0"/>
                <a:ea typeface="Times New Roman" panose="02020603050405020304" pitchFamily="18" charset="0"/>
              </a:rPr>
              <a:t> </a:t>
            </a:r>
            <a:br>
              <a:rPr lang="en-GB" kern="1400" dirty="0">
                <a:effectLst/>
                <a:latin typeface="Times New Roman" panose="02020603050405020304" pitchFamily="18" charset="0"/>
                <a:ea typeface="Times New Roman" panose="02020603050405020304" pitchFamily="18" charset="0"/>
              </a:rPr>
            </a:br>
            <a:r>
              <a:rPr lang="en-GB" i="1" kern="0" dirty="0">
                <a:effectLst/>
                <a:latin typeface="Times New Roman" panose="02020603050405020304" pitchFamily="18" charset="0"/>
                <a:ea typeface="Calibri" panose="020F0502020204030204" pitchFamily="34" charset="0"/>
              </a:rPr>
              <a:t>17 “You unbelieving and perverse generation,” Jesus replied, “how long shall I stay with you? How long shall I put up with you? Bring the boy here to me.”</a:t>
            </a: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9</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17v16-17</a:t>
            </a:r>
          </a:p>
        </p:txBody>
      </p:sp>
    </p:spTree>
    <p:extLst>
      <p:ext uri="{BB962C8B-B14F-4D97-AF65-F5344CB8AC3E}">
        <p14:creationId xmlns:p14="http://schemas.microsoft.com/office/powerpoint/2010/main" val="8776423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Office%20Theme</Template>
  <TotalTime>5069</TotalTime>
  <Words>1898</Words>
  <Application>Microsoft Office PowerPoint</Application>
  <PresentationFormat>Widescreen</PresentationFormat>
  <Paragraphs>87</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Times New Roman</vt:lpstr>
      <vt:lpstr>Office Theme</vt:lpstr>
      <vt:lpstr>Matthew 17v14-20</vt:lpstr>
      <vt:lpstr>   “say to this mountain, ‘Move from here to there,’ and it will move”.</vt:lpstr>
      <vt:lpstr>““This is my Son, whom I love; with him I am well pleased. Listen to him!”</vt:lpstr>
      <vt:lpstr>  …..were greatly amazed and ran up to him and greeted him. (ESV)       </vt:lpstr>
      <vt:lpstr>14 When they came to the crowd, a man approached Jesus and knelt before him. 15 “Lord, have mercy on my son,” he said. “He has seizures and is suffering greatly. He often falls into the fire or into the water. 16 I brought him to your disciples, but they could not heal him.”        </vt:lpstr>
      <vt:lpstr>“ It has often thrown him into fire or water to kill him.”.            </vt:lpstr>
      <vt:lpstr>39 A spirit seizes him and he suddenly screams; it throws him into convulsions so that he foams at the mouth. It scarcely ever leaves him and is destroying him.          </vt:lpstr>
      <vt:lpstr> Jesus asked the boy’s father, “How long has he been like this?” “From childhood,” he answered.            </vt:lpstr>
      <vt:lpstr>16 I brought him to your disciples, but they could not heal him.”   17 “You unbelieving and perverse generation,” Jesus replied, “how long shall I stay with you? How long shall I put up with you? Bring the boy here to me.”          </vt:lpstr>
      <vt:lpstr>20 So they brought him. When the spirit saw Jesus, it immediately threw the boy into a convulsion. He fell to the ground and rolled around, foaming at the mouth.              </vt:lpstr>
      <vt:lpstr> 18 Jesus rebuked the demon, and it came out of the boy, and he was healed at that moment.            </vt:lpstr>
      <vt:lpstr>  43 And they were all amazed at the greatness of God.              </vt:lpstr>
      <vt:lpstr>19 Then the disciples came to Jesus in private and asked, “Why couldn’t we drive it out?” 20 He replied, “Because you have so little faith.             </vt:lpstr>
      <vt:lpstr>28  “…..why do you worry about clothes? See how the flowers of the field grow. They do not labor or spin. 29  Yet I tell you that not even Solomon in all his splendor was dressed like one of these. 30  If that is how God clothes the grass of the field, which is here today and tomorrow is thrown into the fire, will he not much more clothe you—you of little faith?           </vt:lpstr>
      <vt:lpstr>  Immediately Jesus reached out his hand and caught him. “You of little faith,” he said, “why did you doubt?”             </vt:lpstr>
      <vt:lpstr>  Aware of their discussion, Jesus asked, “You of little faith, why are you talking among yourselves about having no bread?           </vt:lpstr>
      <vt:lpstr>19 Then the disciples came to Jesus in private and asked, “Why couldn’t we drive it out?” 20 He replied, “Because you have so little faith. Truly I tell you, if you have faith as small as a mustard seed, you can say to this mountain, ‘Move from here to there,’ and it will move. Nothing will be impossible for you.”            </vt:lpstr>
      <vt:lpstr>31 He told them another parable: “The kingdom of heaven is like a mustard seed, which a man took and planted in his field. 32 Though it is the smallest of all seeds, yet when it grows, it is the largest of garden plants and becomes a tree, so that the birds come and perch in its branches.”           </vt:lpstr>
      <vt:lpstr>21 Jesus asked the boy’s father, “How long has he been like this?” “From childhood,” he answered. 22 “It has often thrown him into fire or water to kill him. But if you can do anything, take pity on us and help us.” 23 “ ‘If you can’?” said Jesus. “Everything is possible for one who believes.” 24 Immediately the boy’s father exclaimed, “I do believe; help me overcome my unbelief!”         </vt:lpstr>
      <vt:lpstr>……….The prayer of a righteous man is powerful and effective.               </vt:lpstr>
      <vt:lpstr>…….Truly I tell you, if you have faith as small as a mustard seed, you can say to this mountain, ‘Move from here to there,’ and it will move. Nothing will be impossible for you.”          </vt:lpstr>
      <vt:lpstr>But he said to me, “My grace is sufficient for you, for my power is made perfect in weakness.”               </vt:lpstr>
      <vt:lpstr>14 …… because by doing this you have shown utter contempt for the LORD, the son born to you will die.” 15 After Nathan had gone home, the LORD struck the child that Uriah’s wife had borne to David, and he became ill. 16 David pleaded with God for the child. He fasted and spent the nights lying in sackcloth on the ground. 17 The elders of his household stood beside him to get him up from the ground, but he refused, and he would not eat any food with them. 18 On the seventh day the child died. David’s attendants were afraid to tell him that the child was dead, for they thought, “While the child was still living, he wouldn’t listen to us when we spoke to him. How can we now tell him the child is dead? He may do something desperate.”                </vt:lpstr>
      <vt:lpstr>19 David noticed that his attendants were whispering among themselves, and he realized the child was dead. “Is the child dead?” he asked. “Yes,” they replied, “he is dead.” 20 Then David got up from the ground. After he had washed, put on lotions and changed his clothes, he went into the house of the LORD and worshiped. Then he went to his own house, and at his request they served him food, and he ate. 21 His attendants asked him, “Why are you acting this way? While the child was alive, you fasted and wept, but now that the child is dead, you get up and eat!” 22 He answered, “While the child was still alive, I fasted and wept. I thought, ‘Who knows? The LORD may be gracious to me and let the child live.’ 23 But now that he is dead, why should I go on fasting? Can I bring him back again? I will go to him, but he will not return to me.”                 </vt:lpstr>
      <vt:lpstr>Jesus called his twelve disciples to him and gave them authority to drive out impure spirits and to heal every disease and sickness.                  </vt:lpstr>
      <vt:lpstr>It is a dreadful thing to fall into the hands of the living God.  </vt:lpstr>
      <vt:lpstr>….and we know that in all things God works for the good of those who love him, who have been called according to his purpose.                   </vt:lpstr>
      <vt:lpstr>  Bring the whole tithe into the storehouse, that there may be food in my house. Test me in this,” says the LORD Almighty, “and see if I will not throw open the floodgates of heaven and pour out so much blessing that there will not be room enough to store it.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Matthew 13v51-58</dc:title>
  <dc:creator>Becky Tanton</dc:creator>
  <cp:lastModifiedBy>Q Tanton</cp:lastModifiedBy>
  <cp:revision>7</cp:revision>
  <dcterms:created xsi:type="dcterms:W3CDTF">2021-05-17T15:53:27Z</dcterms:created>
  <dcterms:modified xsi:type="dcterms:W3CDTF">2024-02-01T16:12:51Z</dcterms:modified>
</cp:coreProperties>
</file>