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59"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301" r:id="rId21"/>
    <p:sldId id="303" r:id="rId22"/>
    <p:sldId id="302"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Q Tanton" userId="589988ea44443bd3" providerId="LiveId" clId="{ADD0E9BD-CCB8-4EF0-A004-1E560F431F34}"/>
    <pc:docChg chg="custSel modSld">
      <pc:chgData name="Q Tanton" userId="589988ea44443bd3" providerId="LiveId" clId="{ADD0E9BD-CCB8-4EF0-A004-1E560F431F34}" dt="2023-03-31T11:01:34.367" v="560" actId="20577"/>
      <pc:docMkLst>
        <pc:docMk/>
      </pc:docMkLst>
      <pc:sldChg chg="modSp mod">
        <pc:chgData name="Q Tanton" userId="589988ea44443bd3" providerId="LiveId" clId="{ADD0E9BD-CCB8-4EF0-A004-1E560F431F34}" dt="2023-03-29T13:00:58.159" v="45" actId="6549"/>
        <pc:sldMkLst>
          <pc:docMk/>
          <pc:sldMk cId="0" sldId="256"/>
        </pc:sldMkLst>
        <pc:spChg chg="mod">
          <ac:chgData name="Q Tanton" userId="589988ea44443bd3" providerId="LiveId" clId="{ADD0E9BD-CCB8-4EF0-A004-1E560F431F34}" dt="2023-03-29T12:54:35.089" v="6" actId="114"/>
          <ac:spMkLst>
            <pc:docMk/>
            <pc:sldMk cId="0" sldId="256"/>
            <ac:spMk id="2" creationId="{F32829DD-23D6-4107-A199-122FE087B514}"/>
          </ac:spMkLst>
        </pc:spChg>
        <pc:spChg chg="mod">
          <ac:chgData name="Q Tanton" userId="589988ea44443bd3" providerId="LiveId" clId="{ADD0E9BD-CCB8-4EF0-A004-1E560F431F34}" dt="2023-03-29T13:00:58.159" v="45" actId="6549"/>
          <ac:spMkLst>
            <pc:docMk/>
            <pc:sldMk cId="0" sldId="256"/>
            <ac:spMk id="3" creationId="{621F7D94-7658-4955-86CD-31DB9AF2FBC1}"/>
          </ac:spMkLst>
        </pc:spChg>
      </pc:sldChg>
      <pc:sldChg chg="modSp mod">
        <pc:chgData name="Q Tanton" userId="589988ea44443bd3" providerId="LiveId" clId="{ADD0E9BD-CCB8-4EF0-A004-1E560F431F34}" dt="2023-03-29T13:00:41.100" v="43" actId="6549"/>
        <pc:sldMkLst>
          <pc:docMk/>
          <pc:sldMk cId="1821425218" sldId="257"/>
        </pc:sldMkLst>
        <pc:spChg chg="mod">
          <ac:chgData name="Q Tanton" userId="589988ea44443bd3" providerId="LiveId" clId="{ADD0E9BD-CCB8-4EF0-A004-1E560F431F34}" dt="2023-03-29T13:00:41.100" v="43" actId="6549"/>
          <ac:spMkLst>
            <pc:docMk/>
            <pc:sldMk cId="1821425218" sldId="257"/>
            <ac:spMk id="2" creationId="{8136E739-76FD-4C79-B411-94F9907CC5ED}"/>
          </ac:spMkLst>
        </pc:spChg>
        <pc:spChg chg="mod">
          <ac:chgData name="Q Tanton" userId="589988ea44443bd3" providerId="LiveId" clId="{ADD0E9BD-CCB8-4EF0-A004-1E560F431F34}" dt="2023-03-29T12:57:53.762" v="33" actId="114"/>
          <ac:spMkLst>
            <pc:docMk/>
            <pc:sldMk cId="1821425218" sldId="257"/>
            <ac:spMk id="4" creationId="{8454AB72-1948-09C4-37D5-16E16F937461}"/>
          </ac:spMkLst>
        </pc:spChg>
      </pc:sldChg>
      <pc:sldChg chg="modSp mod">
        <pc:chgData name="Q Tanton" userId="589988ea44443bd3" providerId="LiveId" clId="{ADD0E9BD-CCB8-4EF0-A004-1E560F431F34}" dt="2023-03-29T13:09:37.096" v="76" actId="113"/>
        <pc:sldMkLst>
          <pc:docMk/>
          <pc:sldMk cId="4003559495" sldId="258"/>
        </pc:sldMkLst>
        <pc:spChg chg="mod">
          <ac:chgData name="Q Tanton" userId="589988ea44443bd3" providerId="LiveId" clId="{ADD0E9BD-CCB8-4EF0-A004-1E560F431F34}" dt="2023-03-29T13:09:37.096" v="76" actId="113"/>
          <ac:spMkLst>
            <pc:docMk/>
            <pc:sldMk cId="4003559495" sldId="258"/>
            <ac:spMk id="2" creationId="{CF0A895D-F462-42DF-94F1-A52A804730AD}"/>
          </ac:spMkLst>
        </pc:spChg>
        <pc:spChg chg="mod">
          <ac:chgData name="Q Tanton" userId="589988ea44443bd3" providerId="LiveId" clId="{ADD0E9BD-CCB8-4EF0-A004-1E560F431F34}" dt="2023-03-29T13:06:32.654" v="67" actId="114"/>
          <ac:spMkLst>
            <pc:docMk/>
            <pc:sldMk cId="4003559495" sldId="258"/>
            <ac:spMk id="6" creationId="{0C9F8AAF-9BD0-E290-33C9-580ADD053D1D}"/>
          </ac:spMkLst>
        </pc:spChg>
      </pc:sldChg>
      <pc:sldChg chg="modSp mod">
        <pc:chgData name="Q Tanton" userId="589988ea44443bd3" providerId="LiveId" clId="{ADD0E9BD-CCB8-4EF0-A004-1E560F431F34}" dt="2023-03-29T13:52:31.704" v="112" actId="113"/>
        <pc:sldMkLst>
          <pc:docMk/>
          <pc:sldMk cId="1795924771" sldId="259"/>
        </pc:sldMkLst>
        <pc:spChg chg="mod">
          <ac:chgData name="Q Tanton" userId="589988ea44443bd3" providerId="LiveId" clId="{ADD0E9BD-CCB8-4EF0-A004-1E560F431F34}" dt="2023-03-29T13:52:31.704" v="112" actId="113"/>
          <ac:spMkLst>
            <pc:docMk/>
            <pc:sldMk cId="1795924771" sldId="259"/>
            <ac:spMk id="2" creationId="{91DF56C1-0C8F-4D91-B28D-E63462EC9130}"/>
          </ac:spMkLst>
        </pc:spChg>
        <pc:spChg chg="mod">
          <ac:chgData name="Q Tanton" userId="589988ea44443bd3" providerId="LiveId" clId="{ADD0E9BD-CCB8-4EF0-A004-1E560F431F34}" dt="2023-03-29T13:51:53.642" v="107" actId="114"/>
          <ac:spMkLst>
            <pc:docMk/>
            <pc:sldMk cId="1795924771" sldId="259"/>
            <ac:spMk id="4" creationId="{947D3A67-8DBE-B37C-499E-75895B497AAD}"/>
          </ac:spMkLst>
        </pc:spChg>
      </pc:sldChg>
      <pc:sldChg chg="modSp mod">
        <pc:chgData name="Q Tanton" userId="589988ea44443bd3" providerId="LiveId" clId="{ADD0E9BD-CCB8-4EF0-A004-1E560F431F34}" dt="2023-03-31T11:01:34.367" v="560" actId="20577"/>
        <pc:sldMkLst>
          <pc:docMk/>
          <pc:sldMk cId="2674460662" sldId="286"/>
        </pc:sldMkLst>
        <pc:spChg chg="mod">
          <ac:chgData name="Q Tanton" userId="589988ea44443bd3" providerId="LiveId" clId="{ADD0E9BD-CCB8-4EF0-A004-1E560F431F34}" dt="2023-03-29T13:55:25.720" v="141" actId="113"/>
          <ac:spMkLst>
            <pc:docMk/>
            <pc:sldMk cId="2674460662" sldId="286"/>
            <ac:spMk id="2" creationId="{91DF56C1-0C8F-4D91-B28D-E63462EC9130}"/>
          </ac:spMkLst>
        </pc:spChg>
        <pc:spChg chg="mod">
          <ac:chgData name="Q Tanton" userId="589988ea44443bd3" providerId="LiveId" clId="{ADD0E9BD-CCB8-4EF0-A004-1E560F431F34}" dt="2023-03-31T11:01:34.367" v="560" actId="20577"/>
          <ac:spMkLst>
            <pc:docMk/>
            <pc:sldMk cId="2674460662" sldId="286"/>
            <ac:spMk id="4" creationId="{947D3A67-8DBE-B37C-499E-75895B497AAD}"/>
          </ac:spMkLst>
        </pc:spChg>
      </pc:sldChg>
      <pc:sldChg chg="modSp mod">
        <pc:chgData name="Q Tanton" userId="589988ea44443bd3" providerId="LiveId" clId="{ADD0E9BD-CCB8-4EF0-A004-1E560F431F34}" dt="2023-03-29T13:56:40.036" v="170" actId="113"/>
        <pc:sldMkLst>
          <pc:docMk/>
          <pc:sldMk cId="1112454648" sldId="287"/>
        </pc:sldMkLst>
        <pc:spChg chg="mod">
          <ac:chgData name="Q Tanton" userId="589988ea44443bd3" providerId="LiveId" clId="{ADD0E9BD-CCB8-4EF0-A004-1E560F431F34}" dt="2023-03-29T13:56:40.036" v="170" actId="113"/>
          <ac:spMkLst>
            <pc:docMk/>
            <pc:sldMk cId="1112454648" sldId="287"/>
            <ac:spMk id="2" creationId="{91DF56C1-0C8F-4D91-B28D-E63462EC9130}"/>
          </ac:spMkLst>
        </pc:spChg>
        <pc:spChg chg="mod">
          <ac:chgData name="Q Tanton" userId="589988ea44443bd3" providerId="LiveId" clId="{ADD0E9BD-CCB8-4EF0-A004-1E560F431F34}" dt="2023-03-29T13:56:04.691" v="166" actId="114"/>
          <ac:spMkLst>
            <pc:docMk/>
            <pc:sldMk cId="1112454648" sldId="287"/>
            <ac:spMk id="4" creationId="{947D3A67-8DBE-B37C-499E-75895B497AAD}"/>
          </ac:spMkLst>
        </pc:spChg>
      </pc:sldChg>
      <pc:sldChg chg="modSp mod">
        <pc:chgData name="Q Tanton" userId="589988ea44443bd3" providerId="LiveId" clId="{ADD0E9BD-CCB8-4EF0-A004-1E560F431F34}" dt="2023-03-29T13:58:12.976" v="196" actId="113"/>
        <pc:sldMkLst>
          <pc:docMk/>
          <pc:sldMk cId="1730745915" sldId="288"/>
        </pc:sldMkLst>
        <pc:spChg chg="mod">
          <ac:chgData name="Q Tanton" userId="589988ea44443bd3" providerId="LiveId" clId="{ADD0E9BD-CCB8-4EF0-A004-1E560F431F34}" dt="2023-03-29T13:58:12.976" v="196" actId="113"/>
          <ac:spMkLst>
            <pc:docMk/>
            <pc:sldMk cId="1730745915" sldId="288"/>
            <ac:spMk id="2" creationId="{91DF56C1-0C8F-4D91-B28D-E63462EC9130}"/>
          </ac:spMkLst>
        </pc:spChg>
        <pc:spChg chg="mod">
          <ac:chgData name="Q Tanton" userId="589988ea44443bd3" providerId="LiveId" clId="{ADD0E9BD-CCB8-4EF0-A004-1E560F431F34}" dt="2023-03-29T13:57:35.477" v="189" actId="114"/>
          <ac:spMkLst>
            <pc:docMk/>
            <pc:sldMk cId="1730745915" sldId="288"/>
            <ac:spMk id="4" creationId="{947D3A67-8DBE-B37C-499E-75895B497AAD}"/>
          </ac:spMkLst>
        </pc:spChg>
      </pc:sldChg>
      <pc:sldChg chg="modSp mod">
        <pc:chgData name="Q Tanton" userId="589988ea44443bd3" providerId="LiveId" clId="{ADD0E9BD-CCB8-4EF0-A004-1E560F431F34}" dt="2023-03-29T14:15:32.167" v="205" actId="255"/>
        <pc:sldMkLst>
          <pc:docMk/>
          <pc:sldMk cId="1038376035" sldId="289"/>
        </pc:sldMkLst>
        <pc:spChg chg="mod">
          <ac:chgData name="Q Tanton" userId="589988ea44443bd3" providerId="LiveId" clId="{ADD0E9BD-CCB8-4EF0-A004-1E560F431F34}" dt="2023-03-29T14:15:32.167" v="205" actId="255"/>
          <ac:spMkLst>
            <pc:docMk/>
            <pc:sldMk cId="1038376035" sldId="289"/>
            <ac:spMk id="2" creationId="{91DF56C1-0C8F-4D91-B28D-E63462EC9130}"/>
          </ac:spMkLst>
        </pc:spChg>
        <pc:spChg chg="mod">
          <ac:chgData name="Q Tanton" userId="589988ea44443bd3" providerId="LiveId" clId="{ADD0E9BD-CCB8-4EF0-A004-1E560F431F34}" dt="2023-03-29T14:14:59.932" v="201" actId="114"/>
          <ac:spMkLst>
            <pc:docMk/>
            <pc:sldMk cId="1038376035" sldId="289"/>
            <ac:spMk id="4" creationId="{947D3A67-8DBE-B37C-499E-75895B497AAD}"/>
          </ac:spMkLst>
        </pc:spChg>
      </pc:sldChg>
      <pc:sldChg chg="modSp mod">
        <pc:chgData name="Q Tanton" userId="589988ea44443bd3" providerId="LiveId" clId="{ADD0E9BD-CCB8-4EF0-A004-1E560F431F34}" dt="2023-03-29T14:24:50.944" v="222" actId="113"/>
        <pc:sldMkLst>
          <pc:docMk/>
          <pc:sldMk cId="877642383" sldId="290"/>
        </pc:sldMkLst>
        <pc:spChg chg="mod">
          <ac:chgData name="Q Tanton" userId="589988ea44443bd3" providerId="LiveId" clId="{ADD0E9BD-CCB8-4EF0-A004-1E560F431F34}" dt="2023-03-29T14:24:50.944" v="222" actId="113"/>
          <ac:spMkLst>
            <pc:docMk/>
            <pc:sldMk cId="877642383" sldId="290"/>
            <ac:spMk id="2" creationId="{91DF56C1-0C8F-4D91-B28D-E63462EC9130}"/>
          </ac:spMkLst>
        </pc:spChg>
        <pc:spChg chg="mod">
          <ac:chgData name="Q Tanton" userId="589988ea44443bd3" providerId="LiveId" clId="{ADD0E9BD-CCB8-4EF0-A004-1E560F431F34}" dt="2023-03-29T14:24:23.345" v="216" actId="114"/>
          <ac:spMkLst>
            <pc:docMk/>
            <pc:sldMk cId="877642383" sldId="290"/>
            <ac:spMk id="4" creationId="{947D3A67-8DBE-B37C-499E-75895B497AAD}"/>
          </ac:spMkLst>
        </pc:spChg>
      </pc:sldChg>
      <pc:sldChg chg="modSp mod">
        <pc:chgData name="Q Tanton" userId="589988ea44443bd3" providerId="LiveId" clId="{ADD0E9BD-CCB8-4EF0-A004-1E560F431F34}" dt="2023-03-29T14:26:59.082" v="241" actId="113"/>
        <pc:sldMkLst>
          <pc:docMk/>
          <pc:sldMk cId="574605313" sldId="291"/>
        </pc:sldMkLst>
        <pc:spChg chg="mod">
          <ac:chgData name="Q Tanton" userId="589988ea44443bd3" providerId="LiveId" clId="{ADD0E9BD-CCB8-4EF0-A004-1E560F431F34}" dt="2023-03-29T14:26:59.082" v="241" actId="113"/>
          <ac:spMkLst>
            <pc:docMk/>
            <pc:sldMk cId="574605313" sldId="291"/>
            <ac:spMk id="2" creationId="{91DF56C1-0C8F-4D91-B28D-E63462EC9130}"/>
          </ac:spMkLst>
        </pc:spChg>
        <pc:spChg chg="mod">
          <ac:chgData name="Q Tanton" userId="589988ea44443bd3" providerId="LiveId" clId="{ADD0E9BD-CCB8-4EF0-A004-1E560F431F34}" dt="2023-03-29T14:26:07.943" v="236" actId="114"/>
          <ac:spMkLst>
            <pc:docMk/>
            <pc:sldMk cId="574605313" sldId="291"/>
            <ac:spMk id="4" creationId="{947D3A67-8DBE-B37C-499E-75895B497AAD}"/>
          </ac:spMkLst>
        </pc:spChg>
      </pc:sldChg>
      <pc:sldChg chg="modSp mod">
        <pc:chgData name="Q Tanton" userId="589988ea44443bd3" providerId="LiveId" clId="{ADD0E9BD-CCB8-4EF0-A004-1E560F431F34}" dt="2023-03-29T14:30:37.701" v="274" actId="6549"/>
        <pc:sldMkLst>
          <pc:docMk/>
          <pc:sldMk cId="2744151119" sldId="292"/>
        </pc:sldMkLst>
        <pc:spChg chg="mod">
          <ac:chgData name="Q Tanton" userId="589988ea44443bd3" providerId="LiveId" clId="{ADD0E9BD-CCB8-4EF0-A004-1E560F431F34}" dt="2023-03-29T14:30:37.701" v="274" actId="6549"/>
          <ac:spMkLst>
            <pc:docMk/>
            <pc:sldMk cId="2744151119" sldId="292"/>
            <ac:spMk id="2" creationId="{91DF56C1-0C8F-4D91-B28D-E63462EC9130}"/>
          </ac:spMkLst>
        </pc:spChg>
        <pc:spChg chg="mod">
          <ac:chgData name="Q Tanton" userId="589988ea44443bd3" providerId="LiveId" clId="{ADD0E9BD-CCB8-4EF0-A004-1E560F431F34}" dt="2023-03-29T14:29:41.577" v="267" actId="114"/>
          <ac:spMkLst>
            <pc:docMk/>
            <pc:sldMk cId="2744151119" sldId="292"/>
            <ac:spMk id="4" creationId="{947D3A67-8DBE-B37C-499E-75895B497AAD}"/>
          </ac:spMkLst>
        </pc:spChg>
      </pc:sldChg>
      <pc:sldChg chg="modSp mod">
        <pc:chgData name="Q Tanton" userId="589988ea44443bd3" providerId="LiveId" clId="{ADD0E9BD-CCB8-4EF0-A004-1E560F431F34}" dt="2023-03-29T14:32:52.760" v="303" actId="113"/>
        <pc:sldMkLst>
          <pc:docMk/>
          <pc:sldMk cId="1537140559" sldId="293"/>
        </pc:sldMkLst>
        <pc:spChg chg="mod">
          <ac:chgData name="Q Tanton" userId="589988ea44443bd3" providerId="LiveId" clId="{ADD0E9BD-CCB8-4EF0-A004-1E560F431F34}" dt="2023-03-29T14:32:52.760" v="303" actId="113"/>
          <ac:spMkLst>
            <pc:docMk/>
            <pc:sldMk cId="1537140559" sldId="293"/>
            <ac:spMk id="2" creationId="{91DF56C1-0C8F-4D91-B28D-E63462EC9130}"/>
          </ac:spMkLst>
        </pc:spChg>
        <pc:spChg chg="mod">
          <ac:chgData name="Q Tanton" userId="589988ea44443bd3" providerId="LiveId" clId="{ADD0E9BD-CCB8-4EF0-A004-1E560F431F34}" dt="2023-03-29T14:32:23.829" v="299" actId="114"/>
          <ac:spMkLst>
            <pc:docMk/>
            <pc:sldMk cId="1537140559" sldId="293"/>
            <ac:spMk id="4" creationId="{947D3A67-8DBE-B37C-499E-75895B497AAD}"/>
          </ac:spMkLst>
        </pc:spChg>
      </pc:sldChg>
      <pc:sldChg chg="modSp mod">
        <pc:chgData name="Q Tanton" userId="589988ea44443bd3" providerId="LiveId" clId="{ADD0E9BD-CCB8-4EF0-A004-1E560F431F34}" dt="2023-03-29T14:37:38.467" v="329" actId="6549"/>
        <pc:sldMkLst>
          <pc:docMk/>
          <pc:sldMk cId="977413896" sldId="294"/>
        </pc:sldMkLst>
        <pc:spChg chg="mod">
          <ac:chgData name="Q Tanton" userId="589988ea44443bd3" providerId="LiveId" clId="{ADD0E9BD-CCB8-4EF0-A004-1E560F431F34}" dt="2023-03-29T14:37:38.467" v="329" actId="6549"/>
          <ac:spMkLst>
            <pc:docMk/>
            <pc:sldMk cId="977413896" sldId="294"/>
            <ac:spMk id="2" creationId="{91DF56C1-0C8F-4D91-B28D-E63462EC9130}"/>
          </ac:spMkLst>
        </pc:spChg>
        <pc:spChg chg="mod">
          <ac:chgData name="Q Tanton" userId="589988ea44443bd3" providerId="LiveId" clId="{ADD0E9BD-CCB8-4EF0-A004-1E560F431F34}" dt="2023-03-29T14:34:59.619" v="326" actId="114"/>
          <ac:spMkLst>
            <pc:docMk/>
            <pc:sldMk cId="977413896" sldId="294"/>
            <ac:spMk id="4" creationId="{947D3A67-8DBE-B37C-499E-75895B497AAD}"/>
          </ac:spMkLst>
        </pc:spChg>
      </pc:sldChg>
      <pc:sldChg chg="modSp mod">
        <pc:chgData name="Q Tanton" userId="589988ea44443bd3" providerId="LiveId" clId="{ADD0E9BD-CCB8-4EF0-A004-1E560F431F34}" dt="2023-03-29T14:42:05.348" v="358" actId="113"/>
        <pc:sldMkLst>
          <pc:docMk/>
          <pc:sldMk cId="3174874116" sldId="295"/>
        </pc:sldMkLst>
        <pc:spChg chg="mod">
          <ac:chgData name="Q Tanton" userId="589988ea44443bd3" providerId="LiveId" clId="{ADD0E9BD-CCB8-4EF0-A004-1E560F431F34}" dt="2023-03-29T14:42:05.348" v="358" actId="113"/>
          <ac:spMkLst>
            <pc:docMk/>
            <pc:sldMk cId="3174874116" sldId="295"/>
            <ac:spMk id="2" creationId="{91DF56C1-0C8F-4D91-B28D-E63462EC9130}"/>
          </ac:spMkLst>
        </pc:spChg>
        <pc:spChg chg="mod">
          <ac:chgData name="Q Tanton" userId="589988ea44443bd3" providerId="LiveId" clId="{ADD0E9BD-CCB8-4EF0-A004-1E560F431F34}" dt="2023-03-29T14:41:22.222" v="352" actId="114"/>
          <ac:spMkLst>
            <pc:docMk/>
            <pc:sldMk cId="3174874116" sldId="295"/>
            <ac:spMk id="4" creationId="{947D3A67-8DBE-B37C-499E-75895B497AAD}"/>
          </ac:spMkLst>
        </pc:spChg>
      </pc:sldChg>
      <pc:sldChg chg="modSp mod">
        <pc:chgData name="Q Tanton" userId="589988ea44443bd3" providerId="LiveId" clId="{ADD0E9BD-CCB8-4EF0-A004-1E560F431F34}" dt="2023-03-29T14:43:06.837" v="369" actId="113"/>
        <pc:sldMkLst>
          <pc:docMk/>
          <pc:sldMk cId="299211831" sldId="296"/>
        </pc:sldMkLst>
        <pc:spChg chg="mod">
          <ac:chgData name="Q Tanton" userId="589988ea44443bd3" providerId="LiveId" clId="{ADD0E9BD-CCB8-4EF0-A004-1E560F431F34}" dt="2023-03-29T14:43:06.837" v="369" actId="113"/>
          <ac:spMkLst>
            <pc:docMk/>
            <pc:sldMk cId="299211831" sldId="296"/>
            <ac:spMk id="2" creationId="{91DF56C1-0C8F-4D91-B28D-E63462EC9130}"/>
          </ac:spMkLst>
        </pc:spChg>
        <pc:spChg chg="mod">
          <ac:chgData name="Q Tanton" userId="589988ea44443bd3" providerId="LiveId" clId="{ADD0E9BD-CCB8-4EF0-A004-1E560F431F34}" dt="2023-03-29T14:42:37.989" v="365" actId="114"/>
          <ac:spMkLst>
            <pc:docMk/>
            <pc:sldMk cId="299211831" sldId="296"/>
            <ac:spMk id="4" creationId="{947D3A67-8DBE-B37C-499E-75895B497AAD}"/>
          </ac:spMkLst>
        </pc:spChg>
      </pc:sldChg>
      <pc:sldChg chg="modSp mod">
        <pc:chgData name="Q Tanton" userId="589988ea44443bd3" providerId="LiveId" clId="{ADD0E9BD-CCB8-4EF0-A004-1E560F431F34}" dt="2023-03-29T14:45:35.480" v="400" actId="255"/>
        <pc:sldMkLst>
          <pc:docMk/>
          <pc:sldMk cId="1962741764" sldId="297"/>
        </pc:sldMkLst>
        <pc:spChg chg="mod">
          <ac:chgData name="Q Tanton" userId="589988ea44443bd3" providerId="LiveId" clId="{ADD0E9BD-CCB8-4EF0-A004-1E560F431F34}" dt="2023-03-29T14:45:35.480" v="400" actId="255"/>
          <ac:spMkLst>
            <pc:docMk/>
            <pc:sldMk cId="1962741764" sldId="297"/>
            <ac:spMk id="2" creationId="{91DF56C1-0C8F-4D91-B28D-E63462EC9130}"/>
          </ac:spMkLst>
        </pc:spChg>
        <pc:spChg chg="mod">
          <ac:chgData name="Q Tanton" userId="589988ea44443bd3" providerId="LiveId" clId="{ADD0E9BD-CCB8-4EF0-A004-1E560F431F34}" dt="2023-03-29T14:45:00.074" v="394" actId="114"/>
          <ac:spMkLst>
            <pc:docMk/>
            <pc:sldMk cId="1962741764" sldId="297"/>
            <ac:spMk id="4" creationId="{947D3A67-8DBE-B37C-499E-75895B497AAD}"/>
          </ac:spMkLst>
        </pc:spChg>
      </pc:sldChg>
      <pc:sldChg chg="modSp mod">
        <pc:chgData name="Q Tanton" userId="589988ea44443bd3" providerId="LiveId" clId="{ADD0E9BD-CCB8-4EF0-A004-1E560F431F34}" dt="2023-03-29T14:47:56.445" v="426" actId="113"/>
        <pc:sldMkLst>
          <pc:docMk/>
          <pc:sldMk cId="2907095242" sldId="298"/>
        </pc:sldMkLst>
        <pc:spChg chg="mod">
          <ac:chgData name="Q Tanton" userId="589988ea44443bd3" providerId="LiveId" clId="{ADD0E9BD-CCB8-4EF0-A004-1E560F431F34}" dt="2023-03-29T14:47:56.445" v="426" actId="113"/>
          <ac:spMkLst>
            <pc:docMk/>
            <pc:sldMk cId="2907095242" sldId="298"/>
            <ac:spMk id="2" creationId="{91DF56C1-0C8F-4D91-B28D-E63462EC9130}"/>
          </ac:spMkLst>
        </pc:spChg>
        <pc:spChg chg="mod">
          <ac:chgData name="Q Tanton" userId="589988ea44443bd3" providerId="LiveId" clId="{ADD0E9BD-CCB8-4EF0-A004-1E560F431F34}" dt="2023-03-29T14:46:56.431" v="418" actId="6549"/>
          <ac:spMkLst>
            <pc:docMk/>
            <pc:sldMk cId="2907095242" sldId="298"/>
            <ac:spMk id="4" creationId="{947D3A67-8DBE-B37C-499E-75895B497AAD}"/>
          </ac:spMkLst>
        </pc:spChg>
      </pc:sldChg>
      <pc:sldChg chg="modSp mod">
        <pc:chgData name="Q Tanton" userId="589988ea44443bd3" providerId="LiveId" clId="{ADD0E9BD-CCB8-4EF0-A004-1E560F431F34}" dt="2023-03-29T14:49:28.499" v="440" actId="113"/>
        <pc:sldMkLst>
          <pc:docMk/>
          <pc:sldMk cId="1270784985" sldId="299"/>
        </pc:sldMkLst>
        <pc:spChg chg="mod">
          <ac:chgData name="Q Tanton" userId="589988ea44443bd3" providerId="LiveId" clId="{ADD0E9BD-CCB8-4EF0-A004-1E560F431F34}" dt="2023-03-29T14:49:28.499" v="440" actId="113"/>
          <ac:spMkLst>
            <pc:docMk/>
            <pc:sldMk cId="1270784985" sldId="299"/>
            <ac:spMk id="2" creationId="{91DF56C1-0C8F-4D91-B28D-E63462EC9130}"/>
          </ac:spMkLst>
        </pc:spChg>
        <pc:spChg chg="mod">
          <ac:chgData name="Q Tanton" userId="589988ea44443bd3" providerId="LiveId" clId="{ADD0E9BD-CCB8-4EF0-A004-1E560F431F34}" dt="2023-03-29T14:49:00.949" v="436" actId="114"/>
          <ac:spMkLst>
            <pc:docMk/>
            <pc:sldMk cId="1270784985" sldId="299"/>
            <ac:spMk id="4" creationId="{947D3A67-8DBE-B37C-499E-75895B497AAD}"/>
          </ac:spMkLst>
        </pc:spChg>
      </pc:sldChg>
      <pc:sldChg chg="modSp mod">
        <pc:chgData name="Q Tanton" userId="589988ea44443bd3" providerId="LiveId" clId="{ADD0E9BD-CCB8-4EF0-A004-1E560F431F34}" dt="2023-03-29T14:59:44.666" v="457" actId="14100"/>
        <pc:sldMkLst>
          <pc:docMk/>
          <pc:sldMk cId="4238747118" sldId="300"/>
        </pc:sldMkLst>
        <pc:spChg chg="mod">
          <ac:chgData name="Q Tanton" userId="589988ea44443bd3" providerId="LiveId" clId="{ADD0E9BD-CCB8-4EF0-A004-1E560F431F34}" dt="2023-03-29T14:59:44.666" v="457" actId="14100"/>
          <ac:spMkLst>
            <pc:docMk/>
            <pc:sldMk cId="4238747118" sldId="300"/>
            <ac:spMk id="2" creationId="{91DF56C1-0C8F-4D91-B28D-E63462EC9130}"/>
          </ac:spMkLst>
        </pc:spChg>
        <pc:spChg chg="mod">
          <ac:chgData name="Q Tanton" userId="589988ea44443bd3" providerId="LiveId" clId="{ADD0E9BD-CCB8-4EF0-A004-1E560F431F34}" dt="2023-03-29T14:50:11.034" v="449" actId="114"/>
          <ac:spMkLst>
            <pc:docMk/>
            <pc:sldMk cId="4238747118" sldId="300"/>
            <ac:spMk id="4" creationId="{947D3A67-8DBE-B37C-499E-75895B497AAD}"/>
          </ac:spMkLst>
        </pc:spChg>
      </pc:sldChg>
      <pc:sldChg chg="modSp mod">
        <pc:chgData name="Q Tanton" userId="589988ea44443bd3" providerId="LiveId" clId="{ADD0E9BD-CCB8-4EF0-A004-1E560F431F34}" dt="2023-03-29T15:08:35.282" v="486" actId="255"/>
        <pc:sldMkLst>
          <pc:docMk/>
          <pc:sldMk cId="1007733712" sldId="301"/>
        </pc:sldMkLst>
        <pc:spChg chg="mod">
          <ac:chgData name="Q Tanton" userId="589988ea44443bd3" providerId="LiveId" clId="{ADD0E9BD-CCB8-4EF0-A004-1E560F431F34}" dt="2023-03-29T15:08:35.282" v="486" actId="255"/>
          <ac:spMkLst>
            <pc:docMk/>
            <pc:sldMk cId="1007733712" sldId="301"/>
            <ac:spMk id="2" creationId="{91DF56C1-0C8F-4D91-B28D-E63462EC9130}"/>
          </ac:spMkLst>
        </pc:spChg>
        <pc:spChg chg="mod">
          <ac:chgData name="Q Tanton" userId="589988ea44443bd3" providerId="LiveId" clId="{ADD0E9BD-CCB8-4EF0-A004-1E560F431F34}" dt="2023-03-29T15:07:47.563" v="480" actId="114"/>
          <ac:spMkLst>
            <pc:docMk/>
            <pc:sldMk cId="1007733712" sldId="301"/>
            <ac:spMk id="4" creationId="{947D3A67-8DBE-B37C-499E-75895B497AAD}"/>
          </ac:spMkLst>
        </pc:spChg>
      </pc:sldChg>
      <pc:sldChg chg="modSp mod">
        <pc:chgData name="Q Tanton" userId="589988ea44443bd3" providerId="LiveId" clId="{ADD0E9BD-CCB8-4EF0-A004-1E560F431F34}" dt="2023-03-29T15:12:41.208" v="558" actId="113"/>
        <pc:sldMkLst>
          <pc:docMk/>
          <pc:sldMk cId="3594851584" sldId="302"/>
        </pc:sldMkLst>
        <pc:spChg chg="mod">
          <ac:chgData name="Q Tanton" userId="589988ea44443bd3" providerId="LiveId" clId="{ADD0E9BD-CCB8-4EF0-A004-1E560F431F34}" dt="2023-03-29T15:12:41.208" v="558" actId="113"/>
          <ac:spMkLst>
            <pc:docMk/>
            <pc:sldMk cId="3594851584" sldId="302"/>
            <ac:spMk id="2" creationId="{91DF56C1-0C8F-4D91-B28D-E63462EC9130}"/>
          </ac:spMkLst>
        </pc:spChg>
        <pc:spChg chg="mod">
          <ac:chgData name="Q Tanton" userId="589988ea44443bd3" providerId="LiveId" clId="{ADD0E9BD-CCB8-4EF0-A004-1E560F431F34}" dt="2023-03-29T15:12:03.089" v="553" actId="114"/>
          <ac:spMkLst>
            <pc:docMk/>
            <pc:sldMk cId="3594851584" sldId="302"/>
            <ac:spMk id="4" creationId="{947D3A67-8DBE-B37C-499E-75895B497AAD}"/>
          </ac:spMkLst>
        </pc:spChg>
      </pc:sldChg>
      <pc:sldChg chg="modSp mod">
        <pc:chgData name="Q Tanton" userId="589988ea44443bd3" providerId="LiveId" clId="{ADD0E9BD-CCB8-4EF0-A004-1E560F431F34}" dt="2023-03-29T15:10:59.251" v="524" actId="14100"/>
        <pc:sldMkLst>
          <pc:docMk/>
          <pc:sldMk cId="2108034844" sldId="303"/>
        </pc:sldMkLst>
        <pc:spChg chg="mod">
          <ac:chgData name="Q Tanton" userId="589988ea44443bd3" providerId="LiveId" clId="{ADD0E9BD-CCB8-4EF0-A004-1E560F431F34}" dt="2023-03-29T15:10:59.251" v="524" actId="14100"/>
          <ac:spMkLst>
            <pc:docMk/>
            <pc:sldMk cId="2108034844" sldId="303"/>
            <ac:spMk id="2" creationId="{91DF56C1-0C8F-4D91-B28D-E63462EC9130}"/>
          </ac:spMkLst>
        </pc:spChg>
        <pc:spChg chg="mod">
          <ac:chgData name="Q Tanton" userId="589988ea44443bd3" providerId="LiveId" clId="{ADD0E9BD-CCB8-4EF0-A004-1E560F431F34}" dt="2023-03-29T15:09:55.489" v="516" actId="114"/>
          <ac:spMkLst>
            <pc:docMk/>
            <pc:sldMk cId="2108034844" sldId="303"/>
            <ac:spMk id="4" creationId="{947D3A67-8DBE-B37C-499E-75895B497AA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4B840-E1AE-4C4E-9268-84C561059FE8}" type="datetimeFigureOut">
              <a:rPr lang="en-GB" smtClean="0"/>
              <a:t>31/03/2023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634E7-74C9-4F87-9F16-0774E6597CBE}" type="slidenum">
              <a:rPr lang="en-GB" smtClean="0"/>
              <a:t>‹#›</a:t>
            </a:fld>
            <a:endParaRPr lang="en-GB"/>
          </a:p>
        </p:txBody>
      </p:sp>
    </p:spTree>
    <p:extLst>
      <p:ext uri="{BB962C8B-B14F-4D97-AF65-F5344CB8AC3E}">
        <p14:creationId xmlns:p14="http://schemas.microsoft.com/office/powerpoint/2010/main" val="2642570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ED87D-533B-4ED9-90CE-DC11405BCA24}"/>
              </a:ext>
            </a:extLst>
          </p:cNvPr>
          <p:cNvSpPr txBox="1">
            <a:spLocks noGrp="1"/>
          </p:cNvSpPr>
          <p:nvPr>
            <p:ph type="ctrTitle"/>
          </p:nvPr>
        </p:nvSpPr>
        <p:spPr>
          <a:xfrm>
            <a:off x="1524003" y="1122361"/>
            <a:ext cx="9144000" cy="2387598"/>
          </a:xfrm>
        </p:spPr>
        <p:txBody>
          <a:bodyPr anchor="b" anchorCtr="1"/>
          <a:lstStyle>
            <a:lvl1pPr algn="ctr">
              <a:defRPr sz="6000"/>
            </a:lvl1pPr>
          </a:lstStyle>
          <a:p>
            <a:pPr lvl="0"/>
            <a:r>
              <a:rPr lang="en-US"/>
              <a:t>Click to edit Master title style</a:t>
            </a:r>
          </a:p>
        </p:txBody>
      </p:sp>
      <p:sp>
        <p:nvSpPr>
          <p:cNvPr id="3" name="Subtitle 2">
            <a:extLst>
              <a:ext uri="{FF2B5EF4-FFF2-40B4-BE49-F238E27FC236}">
                <a16:creationId xmlns:a16="http://schemas.microsoft.com/office/drawing/2014/main" id="{D4789FBE-CCB7-4189-83A0-5030CAB3DF3B}"/>
              </a:ext>
            </a:extLst>
          </p:cNvPr>
          <p:cNvSpPr txBox="1">
            <a:spLocks noGrp="1"/>
          </p:cNvSpPr>
          <p:nvPr>
            <p:ph type="subTitle" idx="1"/>
          </p:nvPr>
        </p:nvSpPr>
        <p:spPr>
          <a:xfrm>
            <a:off x="1524003" y="3602041"/>
            <a:ext cx="9144000" cy="1655758"/>
          </a:xfrm>
        </p:spPr>
        <p:txBody>
          <a:bodyPr anchorCtr="1"/>
          <a:lstStyle>
            <a:lvl1pPr marL="0" indent="0" algn="ctr">
              <a:buNone/>
              <a:defRPr sz="2400"/>
            </a:lvl1pPr>
          </a:lstStyle>
          <a:p>
            <a:pPr lvl="0"/>
            <a:r>
              <a:rPr lang="en-US"/>
              <a:t>Click to edit Master subtitle style</a:t>
            </a:r>
          </a:p>
        </p:txBody>
      </p:sp>
      <p:sp>
        <p:nvSpPr>
          <p:cNvPr id="4" name="Date Placeholder 3">
            <a:extLst>
              <a:ext uri="{FF2B5EF4-FFF2-40B4-BE49-F238E27FC236}">
                <a16:creationId xmlns:a16="http://schemas.microsoft.com/office/drawing/2014/main" id="{F4420009-1606-4DAC-ACEE-B7C03DED12C7}"/>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0188E4B-97E4-4152-8DE8-585C9A617986}"/>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B14CC1A8-7AEA-4086-84A0-0B31C30CEEA5}"/>
              </a:ext>
            </a:extLst>
          </p:cNvPr>
          <p:cNvSpPr txBox="1">
            <a:spLocks noGrp="1"/>
          </p:cNvSpPr>
          <p:nvPr>
            <p:ph type="sldNum" sz="quarter" idx="8"/>
          </p:nvPr>
        </p:nvSpPr>
        <p:spPr/>
        <p:txBody>
          <a:bodyPr/>
          <a:lstStyle>
            <a:lvl1pPr>
              <a:defRPr/>
            </a:lvl1pPr>
          </a:lstStyle>
          <a:p>
            <a:pPr lvl="0"/>
            <a:fld id="{26F77FD9-7D13-457C-ABF8-A0C9DBFA6F17}" type="slidenum">
              <a:t>‹#›</a:t>
            </a:fld>
            <a:endParaRPr lang="en-GB"/>
          </a:p>
        </p:txBody>
      </p:sp>
    </p:spTree>
    <p:extLst>
      <p:ext uri="{BB962C8B-B14F-4D97-AF65-F5344CB8AC3E}">
        <p14:creationId xmlns:p14="http://schemas.microsoft.com/office/powerpoint/2010/main" val="4096836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880A8-248A-403C-AECB-EF7667AB5C95}"/>
              </a:ext>
            </a:extLst>
          </p:cNvPr>
          <p:cNvSpPr txBox="1">
            <a:spLocks noGrp="1"/>
          </p:cNvSpPr>
          <p:nvPr>
            <p:ph type="title"/>
          </p:nvPr>
        </p:nvSpPr>
        <p:spPr/>
        <p:txBody>
          <a:bodyPr/>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E81B697-63A2-48FF-BE3E-CD5017813226}"/>
              </a:ext>
            </a:extLst>
          </p:cNvPr>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C37E36-D356-49D9-82D1-4C6E805146C1}"/>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71BB7E98-2951-41C4-A2FE-017D6E4FFEF5}"/>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1C5231DA-9D8E-431A-80BA-8898C28A6682}"/>
              </a:ext>
            </a:extLst>
          </p:cNvPr>
          <p:cNvSpPr txBox="1">
            <a:spLocks noGrp="1"/>
          </p:cNvSpPr>
          <p:nvPr>
            <p:ph type="sldNum" sz="quarter" idx="8"/>
          </p:nvPr>
        </p:nvSpPr>
        <p:spPr/>
        <p:txBody>
          <a:bodyPr/>
          <a:lstStyle>
            <a:lvl1pPr>
              <a:defRPr/>
            </a:lvl1pPr>
          </a:lstStyle>
          <a:p>
            <a:pPr lvl="0"/>
            <a:fld id="{BFD15693-E311-4AB1-89AF-CB0522205B98}" type="slidenum">
              <a:t>‹#›</a:t>
            </a:fld>
            <a:endParaRPr lang="en-GB"/>
          </a:p>
        </p:txBody>
      </p:sp>
    </p:spTree>
    <p:extLst>
      <p:ext uri="{BB962C8B-B14F-4D97-AF65-F5344CB8AC3E}">
        <p14:creationId xmlns:p14="http://schemas.microsoft.com/office/powerpoint/2010/main" val="351755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A41E00-4F01-4189-8993-67FD5DBC0F4A}"/>
              </a:ext>
            </a:extLst>
          </p:cNvPr>
          <p:cNvSpPr txBox="1">
            <a:spLocks noGrp="1"/>
          </p:cNvSpPr>
          <p:nvPr>
            <p:ph type="title" orient="vert"/>
          </p:nvPr>
        </p:nvSpPr>
        <p:spPr>
          <a:xfrm>
            <a:off x="8724903" y="365129"/>
            <a:ext cx="2628899" cy="5811834"/>
          </a:xfrm>
        </p:spPr>
        <p:txBody>
          <a:bodyPr vert="eaVert"/>
          <a:lstStyle>
            <a:lvl1pPr>
              <a:defRPr/>
            </a:lvl1pPr>
          </a:lstStyle>
          <a:p>
            <a:pPr lvl="0"/>
            <a:r>
              <a:rPr lang="en-US"/>
              <a:t>Click to edit Master title style</a:t>
            </a:r>
          </a:p>
        </p:txBody>
      </p:sp>
      <p:sp>
        <p:nvSpPr>
          <p:cNvPr id="3" name="Vertical Text Placeholder 2">
            <a:extLst>
              <a:ext uri="{FF2B5EF4-FFF2-40B4-BE49-F238E27FC236}">
                <a16:creationId xmlns:a16="http://schemas.microsoft.com/office/drawing/2014/main" id="{77E21119-7F0B-4DFD-909E-E8806261AFF4}"/>
              </a:ext>
            </a:extLst>
          </p:cNvPr>
          <p:cNvSpPr txBox="1">
            <a:spLocks noGrp="1"/>
          </p:cNvSpPr>
          <p:nvPr>
            <p:ph type="body" orient="vert" idx="1"/>
          </p:nvPr>
        </p:nvSpPr>
        <p:spPr>
          <a:xfrm>
            <a:off x="838203" y="365129"/>
            <a:ext cx="7734296" cy="5811834"/>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8844AF-2DDB-4C40-9D32-C34F39707D53}"/>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64DF18F9-C3EC-4D50-A311-1614DAF6B3BD}"/>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AFA4E0D-FE39-4AFE-939D-DD9120A436A2}"/>
              </a:ext>
            </a:extLst>
          </p:cNvPr>
          <p:cNvSpPr txBox="1">
            <a:spLocks noGrp="1"/>
          </p:cNvSpPr>
          <p:nvPr>
            <p:ph type="sldNum" sz="quarter" idx="8"/>
          </p:nvPr>
        </p:nvSpPr>
        <p:spPr/>
        <p:txBody>
          <a:bodyPr/>
          <a:lstStyle>
            <a:lvl1pPr>
              <a:defRPr/>
            </a:lvl1pPr>
          </a:lstStyle>
          <a:p>
            <a:pPr lvl="0"/>
            <a:fld id="{133CD14B-8E78-4C58-8959-DFA00441E38C}" type="slidenum">
              <a:t>‹#›</a:t>
            </a:fld>
            <a:endParaRPr lang="en-GB"/>
          </a:p>
        </p:txBody>
      </p:sp>
    </p:spTree>
    <p:extLst>
      <p:ext uri="{BB962C8B-B14F-4D97-AF65-F5344CB8AC3E}">
        <p14:creationId xmlns:p14="http://schemas.microsoft.com/office/powerpoint/2010/main" val="72309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279B-1048-49C0-BF5B-B69A113144AA}"/>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E3D653B5-5DC1-4C95-A060-5C99AB7588ED}"/>
              </a:ext>
            </a:extLst>
          </p:cNvPr>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A1C658-CA48-4CE0-90E8-438CC97A39BA}"/>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A6E640BB-2360-4571-A876-AC709753BA47}"/>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4D430335-E6B0-4CCB-A7FD-3921DAB12ECA}"/>
              </a:ext>
            </a:extLst>
          </p:cNvPr>
          <p:cNvSpPr txBox="1">
            <a:spLocks noGrp="1"/>
          </p:cNvSpPr>
          <p:nvPr>
            <p:ph type="sldNum" sz="quarter" idx="8"/>
          </p:nvPr>
        </p:nvSpPr>
        <p:spPr/>
        <p:txBody>
          <a:bodyPr/>
          <a:lstStyle>
            <a:lvl1pPr>
              <a:defRPr/>
            </a:lvl1pPr>
          </a:lstStyle>
          <a:p>
            <a:pPr lvl="0"/>
            <a:fld id="{A443ED6C-FCD5-4407-A1F2-0948E0CB8FD5}" type="slidenum">
              <a:t>‹#›</a:t>
            </a:fld>
            <a:endParaRPr lang="en-GB"/>
          </a:p>
        </p:txBody>
      </p:sp>
    </p:spTree>
    <p:extLst>
      <p:ext uri="{BB962C8B-B14F-4D97-AF65-F5344CB8AC3E}">
        <p14:creationId xmlns:p14="http://schemas.microsoft.com/office/powerpoint/2010/main" val="391591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45C08-61CE-43C3-A8D3-F8FBD96AD289}"/>
              </a:ext>
            </a:extLst>
          </p:cNvPr>
          <p:cNvSpPr txBox="1">
            <a:spLocks noGrp="1"/>
          </p:cNvSpPr>
          <p:nvPr>
            <p:ph type="title"/>
          </p:nvPr>
        </p:nvSpPr>
        <p:spPr>
          <a:xfrm>
            <a:off x="831847" y="1709735"/>
            <a:ext cx="10515600" cy="2852735"/>
          </a:xfrm>
        </p:spPr>
        <p:txBody>
          <a:bodyPr anchor="b"/>
          <a:lstStyle>
            <a:lvl1pPr>
              <a:defRPr sz="6000"/>
            </a:lvl1pPr>
          </a:lstStyle>
          <a:p>
            <a:pPr lvl="0"/>
            <a:r>
              <a:rPr lang="en-US"/>
              <a:t>Click to edit Master title style</a:t>
            </a:r>
          </a:p>
        </p:txBody>
      </p:sp>
      <p:sp>
        <p:nvSpPr>
          <p:cNvPr id="3" name="Text Placeholder 2">
            <a:extLst>
              <a:ext uri="{FF2B5EF4-FFF2-40B4-BE49-F238E27FC236}">
                <a16:creationId xmlns:a16="http://schemas.microsoft.com/office/drawing/2014/main" id="{E0FBA9C8-D2A6-44D3-9582-E5D1DC5DC216}"/>
              </a:ext>
            </a:extLst>
          </p:cNvPr>
          <p:cNvSpPr txBox="1">
            <a:spLocks noGrp="1"/>
          </p:cNvSpPr>
          <p:nvPr>
            <p:ph type="body" idx="1"/>
          </p:nvPr>
        </p:nvSpPr>
        <p:spPr>
          <a:xfrm>
            <a:off x="831847" y="4589465"/>
            <a:ext cx="10515600" cy="1500182"/>
          </a:xfrm>
        </p:spPr>
        <p:txBody>
          <a:bodyPr/>
          <a:lstStyle>
            <a:lvl1pPr marL="0" indent="0">
              <a:buNone/>
              <a:defRPr sz="2400"/>
            </a:lvl1pPr>
          </a:lstStyle>
          <a:p>
            <a:pPr lvl="0"/>
            <a:r>
              <a:rPr lang="en-US"/>
              <a:t>Click to edit Master text styles</a:t>
            </a:r>
          </a:p>
        </p:txBody>
      </p:sp>
      <p:sp>
        <p:nvSpPr>
          <p:cNvPr id="4" name="Date Placeholder 3">
            <a:extLst>
              <a:ext uri="{FF2B5EF4-FFF2-40B4-BE49-F238E27FC236}">
                <a16:creationId xmlns:a16="http://schemas.microsoft.com/office/drawing/2014/main" id="{7A05115B-731F-412F-9172-3FBFD9528B28}"/>
              </a:ext>
            </a:extLst>
          </p:cNvPr>
          <p:cNvSpPr txBox="1">
            <a:spLocks noGrp="1"/>
          </p:cNvSpPr>
          <p:nvPr>
            <p:ph type="dt" sz="half" idx="7"/>
          </p:nvPr>
        </p:nvSpPr>
        <p:spPr/>
        <p:txBody>
          <a:bodyPr/>
          <a:lstStyle>
            <a:lvl1pPr>
              <a:defRPr/>
            </a:lvl1pPr>
          </a:lstStyle>
          <a:p>
            <a:pPr lvl="0"/>
            <a:r>
              <a:rPr lang="en-US"/>
              <a:t>18/05/2021</a:t>
            </a:r>
            <a:endParaRPr lang="en-GB"/>
          </a:p>
        </p:txBody>
      </p:sp>
      <p:sp>
        <p:nvSpPr>
          <p:cNvPr id="5" name="Footer Placeholder 4">
            <a:extLst>
              <a:ext uri="{FF2B5EF4-FFF2-40B4-BE49-F238E27FC236}">
                <a16:creationId xmlns:a16="http://schemas.microsoft.com/office/drawing/2014/main" id="{9EE0B957-8365-4AC6-B07E-FF1E67AF8E8A}"/>
              </a:ext>
            </a:extLst>
          </p:cNvPr>
          <p:cNvSpPr txBox="1">
            <a:spLocks noGrp="1"/>
          </p:cNvSpPr>
          <p:nvPr>
            <p:ph type="ftr" sz="quarter" idx="9"/>
          </p:nvPr>
        </p:nvSpPr>
        <p:spPr/>
        <p:txBody>
          <a:bodyPr/>
          <a:lstStyle>
            <a:lvl1pPr>
              <a:defRPr/>
            </a:lvl1pPr>
          </a:lstStyle>
          <a:p>
            <a:pPr lvl="0"/>
            <a:endParaRPr lang="en-GB"/>
          </a:p>
        </p:txBody>
      </p:sp>
      <p:sp>
        <p:nvSpPr>
          <p:cNvPr id="6" name="Slide Number Placeholder 5">
            <a:extLst>
              <a:ext uri="{FF2B5EF4-FFF2-40B4-BE49-F238E27FC236}">
                <a16:creationId xmlns:a16="http://schemas.microsoft.com/office/drawing/2014/main" id="{21001AB5-E07F-47C9-895F-C1BEAF7C4377}"/>
              </a:ext>
            </a:extLst>
          </p:cNvPr>
          <p:cNvSpPr txBox="1">
            <a:spLocks noGrp="1"/>
          </p:cNvSpPr>
          <p:nvPr>
            <p:ph type="sldNum" sz="quarter" idx="8"/>
          </p:nvPr>
        </p:nvSpPr>
        <p:spPr/>
        <p:txBody>
          <a:bodyPr/>
          <a:lstStyle>
            <a:lvl1pPr>
              <a:defRPr/>
            </a:lvl1pPr>
          </a:lstStyle>
          <a:p>
            <a:pPr lvl="0"/>
            <a:fld id="{6F6FF29E-9256-4A2C-B314-D1F820478915}" type="slidenum">
              <a:t>‹#›</a:t>
            </a:fld>
            <a:endParaRPr lang="en-GB"/>
          </a:p>
        </p:txBody>
      </p:sp>
    </p:spTree>
    <p:extLst>
      <p:ext uri="{BB962C8B-B14F-4D97-AF65-F5344CB8AC3E}">
        <p14:creationId xmlns:p14="http://schemas.microsoft.com/office/powerpoint/2010/main" val="1452115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7D886-CEA5-4DBD-B49A-191F5C05EA8C}"/>
              </a:ext>
            </a:extLst>
          </p:cNvPr>
          <p:cNvSpPr txBox="1">
            <a:spLocks noGrp="1"/>
          </p:cNvSpPr>
          <p:nvPr>
            <p:ph type="title"/>
          </p:nvPr>
        </p:nvSpPr>
        <p:spPr/>
        <p:txBody>
          <a:bodyPr/>
          <a:lstStyle>
            <a:lvl1pPr>
              <a:defRPr/>
            </a:lvl1pPr>
          </a:lstStyle>
          <a:p>
            <a:pPr lvl="0"/>
            <a:r>
              <a:rPr lang="en-US"/>
              <a:t>Click to edit Master title style</a:t>
            </a:r>
          </a:p>
        </p:txBody>
      </p:sp>
      <p:sp>
        <p:nvSpPr>
          <p:cNvPr id="3" name="Content Placeholder 2">
            <a:extLst>
              <a:ext uri="{FF2B5EF4-FFF2-40B4-BE49-F238E27FC236}">
                <a16:creationId xmlns:a16="http://schemas.microsoft.com/office/drawing/2014/main" id="{8AD50C2C-012F-4FF5-BB3E-4802EC30AD1A}"/>
              </a:ext>
            </a:extLst>
          </p:cNvPr>
          <p:cNvSpPr txBox="1">
            <a:spLocks noGrp="1"/>
          </p:cNvSpPr>
          <p:nvPr>
            <p:ph idx="1"/>
          </p:nvPr>
        </p:nvSpPr>
        <p:spPr>
          <a:xfrm>
            <a:off x="838203"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2E3577-8558-427B-9195-280D0C3A6E84}"/>
              </a:ext>
            </a:extLst>
          </p:cNvPr>
          <p:cNvSpPr txBox="1">
            <a:spLocks noGrp="1"/>
          </p:cNvSpPr>
          <p:nvPr>
            <p:ph idx="2"/>
          </p:nvPr>
        </p:nvSpPr>
        <p:spPr>
          <a:xfrm>
            <a:off x="6172200" y="1825627"/>
            <a:ext cx="5181603" cy="43513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112FF0-AAC6-43E3-9595-C85DD300811B}"/>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3FD89F17-B436-46C4-BFB4-98DD0EA37606}"/>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9AA485D-776A-4A49-A28F-944E04ACF8BF}"/>
              </a:ext>
            </a:extLst>
          </p:cNvPr>
          <p:cNvSpPr txBox="1">
            <a:spLocks noGrp="1"/>
          </p:cNvSpPr>
          <p:nvPr>
            <p:ph type="sldNum" sz="quarter" idx="8"/>
          </p:nvPr>
        </p:nvSpPr>
        <p:spPr/>
        <p:txBody>
          <a:bodyPr/>
          <a:lstStyle>
            <a:lvl1pPr>
              <a:defRPr/>
            </a:lvl1pPr>
          </a:lstStyle>
          <a:p>
            <a:pPr lvl="0"/>
            <a:fld id="{90A3FBCD-0424-4EBE-8F49-E71736B38223}" type="slidenum">
              <a:t>‹#›</a:t>
            </a:fld>
            <a:endParaRPr lang="en-GB"/>
          </a:p>
        </p:txBody>
      </p:sp>
    </p:spTree>
    <p:extLst>
      <p:ext uri="{BB962C8B-B14F-4D97-AF65-F5344CB8AC3E}">
        <p14:creationId xmlns:p14="http://schemas.microsoft.com/office/powerpoint/2010/main" val="2744491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ADB3D1-CBB0-441A-805C-BCB97D284BCB}"/>
              </a:ext>
            </a:extLst>
          </p:cNvPr>
          <p:cNvSpPr txBox="1">
            <a:spLocks noGrp="1"/>
          </p:cNvSpPr>
          <p:nvPr>
            <p:ph type="title"/>
          </p:nvPr>
        </p:nvSpPr>
        <p:spPr>
          <a:xfrm>
            <a:off x="839784" y="365129"/>
            <a:ext cx="10515600" cy="1325559"/>
          </a:xfrm>
        </p:spPr>
        <p:txBody>
          <a:bodyPr/>
          <a:lstStyle>
            <a:lvl1pPr>
              <a:defRPr/>
            </a:lvl1pPr>
          </a:lstStyle>
          <a:p>
            <a:pPr lvl="0"/>
            <a:r>
              <a:rPr lang="en-US"/>
              <a:t>Click to edit Master title style</a:t>
            </a:r>
          </a:p>
        </p:txBody>
      </p:sp>
      <p:sp>
        <p:nvSpPr>
          <p:cNvPr id="3" name="Text Placeholder 2">
            <a:extLst>
              <a:ext uri="{FF2B5EF4-FFF2-40B4-BE49-F238E27FC236}">
                <a16:creationId xmlns:a16="http://schemas.microsoft.com/office/drawing/2014/main" id="{1B8822AE-36EF-4C3A-AB55-4D88D9DF6520}"/>
              </a:ext>
            </a:extLst>
          </p:cNvPr>
          <p:cNvSpPr txBox="1">
            <a:spLocks noGrp="1"/>
          </p:cNvSpPr>
          <p:nvPr>
            <p:ph type="body" idx="1"/>
          </p:nvPr>
        </p:nvSpPr>
        <p:spPr>
          <a:xfrm>
            <a:off x="839784" y="1681160"/>
            <a:ext cx="5157782" cy="823910"/>
          </a:xfrm>
        </p:spPr>
        <p:txBody>
          <a:bodyPr anchor="b"/>
          <a:lstStyle>
            <a:lvl1pPr marL="0" indent="0">
              <a:buNone/>
              <a:defRPr sz="2400" b="1"/>
            </a:lvl1pPr>
          </a:lstStyle>
          <a:p>
            <a:pPr lvl="0"/>
            <a:r>
              <a:rPr lang="en-US"/>
              <a:t>Click to edit Master text styles</a:t>
            </a:r>
          </a:p>
        </p:txBody>
      </p:sp>
      <p:sp>
        <p:nvSpPr>
          <p:cNvPr id="4" name="Content Placeholder 3">
            <a:extLst>
              <a:ext uri="{FF2B5EF4-FFF2-40B4-BE49-F238E27FC236}">
                <a16:creationId xmlns:a16="http://schemas.microsoft.com/office/drawing/2014/main" id="{E0468BE3-25CB-4E70-8BBF-0E535735E1FF}"/>
              </a:ext>
            </a:extLst>
          </p:cNvPr>
          <p:cNvSpPr txBox="1">
            <a:spLocks noGrp="1"/>
          </p:cNvSpPr>
          <p:nvPr>
            <p:ph idx="2"/>
          </p:nvPr>
        </p:nvSpPr>
        <p:spPr>
          <a:xfrm>
            <a:off x="839784" y="2505071"/>
            <a:ext cx="5157782"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5952AB-7F4E-46F8-BAEE-2B75C49C4DE8}"/>
              </a:ext>
            </a:extLst>
          </p:cNvPr>
          <p:cNvSpPr txBox="1">
            <a:spLocks noGrp="1"/>
          </p:cNvSpPr>
          <p:nvPr>
            <p:ph type="body" idx="3"/>
          </p:nvPr>
        </p:nvSpPr>
        <p:spPr>
          <a:xfrm>
            <a:off x="6172200" y="1681160"/>
            <a:ext cx="5183184" cy="823910"/>
          </a:xfrm>
        </p:spPr>
        <p:txBody>
          <a:bodyPr anchor="b"/>
          <a:lstStyle>
            <a:lvl1pPr marL="0" indent="0">
              <a:buNone/>
              <a:defRPr sz="2400" b="1"/>
            </a:lvl1pPr>
          </a:lstStyle>
          <a:p>
            <a:pPr lvl="0"/>
            <a:r>
              <a:rPr lang="en-US"/>
              <a:t>Click to edit Master text styles</a:t>
            </a:r>
          </a:p>
        </p:txBody>
      </p:sp>
      <p:sp>
        <p:nvSpPr>
          <p:cNvPr id="6" name="Content Placeholder 5">
            <a:extLst>
              <a:ext uri="{FF2B5EF4-FFF2-40B4-BE49-F238E27FC236}">
                <a16:creationId xmlns:a16="http://schemas.microsoft.com/office/drawing/2014/main" id="{FEB65167-3AAC-45C3-A3B3-0039796682B2}"/>
              </a:ext>
            </a:extLst>
          </p:cNvPr>
          <p:cNvSpPr txBox="1">
            <a:spLocks noGrp="1"/>
          </p:cNvSpPr>
          <p:nvPr>
            <p:ph idx="4"/>
          </p:nvPr>
        </p:nvSpPr>
        <p:spPr>
          <a:xfrm>
            <a:off x="6172200" y="2505071"/>
            <a:ext cx="5183184" cy="368458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5091FF-4369-44EA-B18C-58002CC911C9}"/>
              </a:ext>
            </a:extLst>
          </p:cNvPr>
          <p:cNvSpPr txBox="1">
            <a:spLocks noGrp="1"/>
          </p:cNvSpPr>
          <p:nvPr>
            <p:ph type="dt" sz="half" idx="7"/>
          </p:nvPr>
        </p:nvSpPr>
        <p:spPr/>
        <p:txBody>
          <a:bodyPr/>
          <a:lstStyle>
            <a:lvl1pPr>
              <a:defRPr/>
            </a:lvl1pPr>
          </a:lstStyle>
          <a:p>
            <a:pPr lvl="0"/>
            <a:r>
              <a:rPr lang="en-US"/>
              <a:t>18/05/2021</a:t>
            </a:r>
            <a:endParaRPr lang="en-GB"/>
          </a:p>
        </p:txBody>
      </p:sp>
      <p:sp>
        <p:nvSpPr>
          <p:cNvPr id="8" name="Footer Placeholder 7">
            <a:extLst>
              <a:ext uri="{FF2B5EF4-FFF2-40B4-BE49-F238E27FC236}">
                <a16:creationId xmlns:a16="http://schemas.microsoft.com/office/drawing/2014/main" id="{EF473E87-6408-4967-9F14-4F15D27512E6}"/>
              </a:ext>
            </a:extLst>
          </p:cNvPr>
          <p:cNvSpPr txBox="1">
            <a:spLocks noGrp="1"/>
          </p:cNvSpPr>
          <p:nvPr>
            <p:ph type="ftr" sz="quarter" idx="9"/>
          </p:nvPr>
        </p:nvSpPr>
        <p:spPr/>
        <p:txBody>
          <a:bodyPr/>
          <a:lstStyle>
            <a:lvl1pPr>
              <a:defRPr/>
            </a:lvl1pPr>
          </a:lstStyle>
          <a:p>
            <a:pPr lvl="0"/>
            <a:endParaRPr lang="en-GB"/>
          </a:p>
        </p:txBody>
      </p:sp>
      <p:sp>
        <p:nvSpPr>
          <p:cNvPr id="9" name="Slide Number Placeholder 8">
            <a:extLst>
              <a:ext uri="{FF2B5EF4-FFF2-40B4-BE49-F238E27FC236}">
                <a16:creationId xmlns:a16="http://schemas.microsoft.com/office/drawing/2014/main" id="{255E76F2-304C-48EC-ADF6-CA6D336993B7}"/>
              </a:ext>
            </a:extLst>
          </p:cNvPr>
          <p:cNvSpPr txBox="1">
            <a:spLocks noGrp="1"/>
          </p:cNvSpPr>
          <p:nvPr>
            <p:ph type="sldNum" sz="quarter" idx="8"/>
          </p:nvPr>
        </p:nvSpPr>
        <p:spPr/>
        <p:txBody>
          <a:bodyPr/>
          <a:lstStyle>
            <a:lvl1pPr>
              <a:defRPr/>
            </a:lvl1pPr>
          </a:lstStyle>
          <a:p>
            <a:pPr lvl="0"/>
            <a:fld id="{CB1B683E-1393-4E60-B3BC-F88AF78F455D}" type="slidenum">
              <a:t>‹#›</a:t>
            </a:fld>
            <a:endParaRPr lang="en-GB"/>
          </a:p>
        </p:txBody>
      </p:sp>
    </p:spTree>
    <p:extLst>
      <p:ext uri="{BB962C8B-B14F-4D97-AF65-F5344CB8AC3E}">
        <p14:creationId xmlns:p14="http://schemas.microsoft.com/office/powerpoint/2010/main" val="901401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5FED1-7684-428A-AFC3-3EEDE3630811}"/>
              </a:ext>
            </a:extLst>
          </p:cNvPr>
          <p:cNvSpPr txBox="1">
            <a:spLocks noGrp="1"/>
          </p:cNvSpPr>
          <p:nvPr>
            <p:ph type="title"/>
          </p:nvPr>
        </p:nvSpPr>
        <p:spPr/>
        <p:txBody>
          <a:bodyPr/>
          <a:lstStyle>
            <a:lvl1pPr>
              <a:defRPr/>
            </a:lvl1pPr>
          </a:lstStyle>
          <a:p>
            <a:pPr lvl="0"/>
            <a:r>
              <a:rPr lang="en-US"/>
              <a:t>Click to edit Master title style</a:t>
            </a:r>
          </a:p>
        </p:txBody>
      </p:sp>
      <p:sp>
        <p:nvSpPr>
          <p:cNvPr id="3" name="Date Placeholder 2">
            <a:extLst>
              <a:ext uri="{FF2B5EF4-FFF2-40B4-BE49-F238E27FC236}">
                <a16:creationId xmlns:a16="http://schemas.microsoft.com/office/drawing/2014/main" id="{A2D7AE65-6AAF-41DE-8FFA-84D1A5735B00}"/>
              </a:ext>
            </a:extLst>
          </p:cNvPr>
          <p:cNvSpPr txBox="1">
            <a:spLocks noGrp="1"/>
          </p:cNvSpPr>
          <p:nvPr>
            <p:ph type="dt" sz="half" idx="7"/>
          </p:nvPr>
        </p:nvSpPr>
        <p:spPr/>
        <p:txBody>
          <a:bodyPr/>
          <a:lstStyle>
            <a:lvl1pPr>
              <a:defRPr/>
            </a:lvl1pPr>
          </a:lstStyle>
          <a:p>
            <a:pPr lvl="0"/>
            <a:r>
              <a:rPr lang="en-US"/>
              <a:t>18/05/2021</a:t>
            </a:r>
            <a:endParaRPr lang="en-GB"/>
          </a:p>
        </p:txBody>
      </p:sp>
      <p:sp>
        <p:nvSpPr>
          <p:cNvPr id="4" name="Footer Placeholder 3">
            <a:extLst>
              <a:ext uri="{FF2B5EF4-FFF2-40B4-BE49-F238E27FC236}">
                <a16:creationId xmlns:a16="http://schemas.microsoft.com/office/drawing/2014/main" id="{19A0E204-D290-47B7-8438-497C90A3EB5E}"/>
              </a:ext>
            </a:extLst>
          </p:cNvPr>
          <p:cNvSpPr txBox="1">
            <a:spLocks noGrp="1"/>
          </p:cNvSpPr>
          <p:nvPr>
            <p:ph type="ftr" sz="quarter" idx="9"/>
          </p:nvPr>
        </p:nvSpPr>
        <p:spPr/>
        <p:txBody>
          <a:bodyPr/>
          <a:lstStyle>
            <a:lvl1pPr>
              <a:defRPr/>
            </a:lvl1pPr>
          </a:lstStyle>
          <a:p>
            <a:pPr lvl="0"/>
            <a:endParaRPr lang="en-GB"/>
          </a:p>
        </p:txBody>
      </p:sp>
      <p:sp>
        <p:nvSpPr>
          <p:cNvPr id="5" name="Slide Number Placeholder 4">
            <a:extLst>
              <a:ext uri="{FF2B5EF4-FFF2-40B4-BE49-F238E27FC236}">
                <a16:creationId xmlns:a16="http://schemas.microsoft.com/office/drawing/2014/main" id="{3802F6FD-9EBB-41CE-A117-272644614937}"/>
              </a:ext>
            </a:extLst>
          </p:cNvPr>
          <p:cNvSpPr txBox="1">
            <a:spLocks noGrp="1"/>
          </p:cNvSpPr>
          <p:nvPr>
            <p:ph type="sldNum" sz="quarter" idx="8"/>
          </p:nvPr>
        </p:nvSpPr>
        <p:spPr/>
        <p:txBody>
          <a:bodyPr/>
          <a:lstStyle>
            <a:lvl1pPr>
              <a:defRPr/>
            </a:lvl1pPr>
          </a:lstStyle>
          <a:p>
            <a:pPr lvl="0"/>
            <a:fld id="{A15ADF47-C5BA-41EB-9C44-907E124D18F4}" type="slidenum">
              <a:t>‹#›</a:t>
            </a:fld>
            <a:endParaRPr lang="en-GB"/>
          </a:p>
        </p:txBody>
      </p:sp>
    </p:spTree>
    <p:extLst>
      <p:ext uri="{BB962C8B-B14F-4D97-AF65-F5344CB8AC3E}">
        <p14:creationId xmlns:p14="http://schemas.microsoft.com/office/powerpoint/2010/main" val="299787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B8E1B6-A7B5-41B8-874B-7D39AFAE8067}"/>
              </a:ext>
            </a:extLst>
          </p:cNvPr>
          <p:cNvSpPr txBox="1">
            <a:spLocks noGrp="1"/>
          </p:cNvSpPr>
          <p:nvPr>
            <p:ph type="dt" sz="half" idx="7"/>
          </p:nvPr>
        </p:nvSpPr>
        <p:spPr/>
        <p:txBody>
          <a:bodyPr/>
          <a:lstStyle>
            <a:lvl1pPr>
              <a:defRPr/>
            </a:lvl1pPr>
          </a:lstStyle>
          <a:p>
            <a:pPr lvl="0"/>
            <a:r>
              <a:rPr lang="en-US"/>
              <a:t>18/05/2021</a:t>
            </a:r>
            <a:endParaRPr lang="en-GB"/>
          </a:p>
        </p:txBody>
      </p:sp>
      <p:sp>
        <p:nvSpPr>
          <p:cNvPr id="3" name="Footer Placeholder 2">
            <a:extLst>
              <a:ext uri="{FF2B5EF4-FFF2-40B4-BE49-F238E27FC236}">
                <a16:creationId xmlns:a16="http://schemas.microsoft.com/office/drawing/2014/main" id="{E2AF2E7A-68BB-44BB-B0C6-48EED75C7C77}"/>
              </a:ext>
            </a:extLst>
          </p:cNvPr>
          <p:cNvSpPr txBox="1">
            <a:spLocks noGrp="1"/>
          </p:cNvSpPr>
          <p:nvPr>
            <p:ph type="ftr" sz="quarter" idx="9"/>
          </p:nvPr>
        </p:nvSpPr>
        <p:spPr/>
        <p:txBody>
          <a:bodyPr/>
          <a:lstStyle>
            <a:lvl1pPr>
              <a:defRPr/>
            </a:lvl1pPr>
          </a:lstStyle>
          <a:p>
            <a:pPr lvl="0"/>
            <a:endParaRPr lang="en-GB"/>
          </a:p>
        </p:txBody>
      </p:sp>
      <p:sp>
        <p:nvSpPr>
          <p:cNvPr id="4" name="Slide Number Placeholder 3">
            <a:extLst>
              <a:ext uri="{FF2B5EF4-FFF2-40B4-BE49-F238E27FC236}">
                <a16:creationId xmlns:a16="http://schemas.microsoft.com/office/drawing/2014/main" id="{645C608C-4ACD-4FA4-AE77-DE9BD93068AF}"/>
              </a:ext>
            </a:extLst>
          </p:cNvPr>
          <p:cNvSpPr txBox="1">
            <a:spLocks noGrp="1"/>
          </p:cNvSpPr>
          <p:nvPr>
            <p:ph type="sldNum" sz="quarter" idx="8"/>
          </p:nvPr>
        </p:nvSpPr>
        <p:spPr/>
        <p:txBody>
          <a:bodyPr/>
          <a:lstStyle>
            <a:lvl1pPr>
              <a:defRPr/>
            </a:lvl1pPr>
          </a:lstStyle>
          <a:p>
            <a:pPr lvl="0"/>
            <a:fld id="{16331473-83C5-4A28-BA27-2369065DEED2}" type="slidenum">
              <a:t>‹#›</a:t>
            </a:fld>
            <a:endParaRPr lang="en-GB"/>
          </a:p>
        </p:txBody>
      </p:sp>
    </p:spTree>
    <p:extLst>
      <p:ext uri="{BB962C8B-B14F-4D97-AF65-F5344CB8AC3E}">
        <p14:creationId xmlns:p14="http://schemas.microsoft.com/office/powerpoint/2010/main" val="2612343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56800-533D-48C6-BCE7-452837B59B35}"/>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Content Placeholder 2">
            <a:extLst>
              <a:ext uri="{FF2B5EF4-FFF2-40B4-BE49-F238E27FC236}">
                <a16:creationId xmlns:a16="http://schemas.microsoft.com/office/drawing/2014/main" id="{955C5C6D-E9FE-4002-9051-1B326D0DDCD8}"/>
              </a:ext>
            </a:extLst>
          </p:cNvPr>
          <p:cNvSpPr txBox="1">
            <a:spLocks noGrp="1"/>
          </p:cNvSpPr>
          <p:nvPr>
            <p:ph idx="1"/>
          </p:nvPr>
        </p:nvSpPr>
        <p:spPr>
          <a:xfrm>
            <a:off x="5183184" y="987423"/>
            <a:ext cx="6172200" cy="4873623"/>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CA49D6-8269-4309-9409-EC4A65368843}"/>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D593657D-7804-4A09-88AC-FAE269300C65}"/>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C0E71D57-B26F-41BC-AD42-E63ACB947262}"/>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384CA04D-B785-4E40-9F36-8008F6A7C197}"/>
              </a:ext>
            </a:extLst>
          </p:cNvPr>
          <p:cNvSpPr txBox="1">
            <a:spLocks noGrp="1"/>
          </p:cNvSpPr>
          <p:nvPr>
            <p:ph type="sldNum" sz="quarter" idx="8"/>
          </p:nvPr>
        </p:nvSpPr>
        <p:spPr/>
        <p:txBody>
          <a:bodyPr/>
          <a:lstStyle>
            <a:lvl1pPr>
              <a:defRPr/>
            </a:lvl1pPr>
          </a:lstStyle>
          <a:p>
            <a:pPr lvl="0"/>
            <a:fld id="{08222BC0-D172-4A65-B32C-18BAC4E2F812}" type="slidenum">
              <a:t>‹#›</a:t>
            </a:fld>
            <a:endParaRPr lang="en-GB"/>
          </a:p>
        </p:txBody>
      </p:sp>
    </p:spTree>
    <p:extLst>
      <p:ext uri="{BB962C8B-B14F-4D97-AF65-F5344CB8AC3E}">
        <p14:creationId xmlns:p14="http://schemas.microsoft.com/office/powerpoint/2010/main" val="3169194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1B27E-4882-4B93-AA15-C28124D8B361}"/>
              </a:ext>
            </a:extLst>
          </p:cNvPr>
          <p:cNvSpPr txBox="1">
            <a:spLocks noGrp="1"/>
          </p:cNvSpPr>
          <p:nvPr>
            <p:ph type="title"/>
          </p:nvPr>
        </p:nvSpPr>
        <p:spPr>
          <a:xfrm>
            <a:off x="839784" y="457200"/>
            <a:ext cx="3932240" cy="1600200"/>
          </a:xfrm>
        </p:spPr>
        <p:txBody>
          <a:bodyPr anchor="b"/>
          <a:lstStyle>
            <a:lvl1pPr>
              <a:defRPr sz="3200"/>
            </a:lvl1pPr>
          </a:lstStyle>
          <a:p>
            <a:pPr lvl="0"/>
            <a:r>
              <a:rPr lang="en-US"/>
              <a:t>Click to edit Master title style</a:t>
            </a:r>
          </a:p>
        </p:txBody>
      </p:sp>
      <p:sp>
        <p:nvSpPr>
          <p:cNvPr id="3" name="Picture Placeholder 2">
            <a:extLst>
              <a:ext uri="{FF2B5EF4-FFF2-40B4-BE49-F238E27FC236}">
                <a16:creationId xmlns:a16="http://schemas.microsoft.com/office/drawing/2014/main" id="{E7DAA564-C9FD-460F-AA62-4E18F0861650}"/>
              </a:ext>
            </a:extLst>
          </p:cNvPr>
          <p:cNvSpPr txBox="1">
            <a:spLocks noGrp="1"/>
          </p:cNvSpPr>
          <p:nvPr>
            <p:ph type="pic" idx="1"/>
          </p:nvPr>
        </p:nvSpPr>
        <p:spPr>
          <a:xfrm>
            <a:off x="5183184" y="987423"/>
            <a:ext cx="6172200" cy="4873623"/>
          </a:xfrm>
        </p:spPr>
        <p:txBody>
          <a:bodyPr/>
          <a:lstStyle>
            <a:lvl1pPr marL="0" indent="0">
              <a:buNone/>
              <a:defRPr sz="3200"/>
            </a:lvl1pPr>
          </a:lstStyle>
          <a:p>
            <a:pPr lvl="0"/>
            <a:r>
              <a:rPr lang="en-US"/>
              <a:t>Click icon to add picture</a:t>
            </a:r>
          </a:p>
        </p:txBody>
      </p:sp>
      <p:sp>
        <p:nvSpPr>
          <p:cNvPr id="4" name="Text Placeholder 3">
            <a:extLst>
              <a:ext uri="{FF2B5EF4-FFF2-40B4-BE49-F238E27FC236}">
                <a16:creationId xmlns:a16="http://schemas.microsoft.com/office/drawing/2014/main" id="{0F10B450-369A-41E6-BA01-A7BE55E7BAA7}"/>
              </a:ext>
            </a:extLst>
          </p:cNvPr>
          <p:cNvSpPr txBox="1">
            <a:spLocks noGrp="1"/>
          </p:cNvSpPr>
          <p:nvPr>
            <p:ph type="body" idx="2"/>
          </p:nvPr>
        </p:nvSpPr>
        <p:spPr>
          <a:xfrm>
            <a:off x="839784" y="2057400"/>
            <a:ext cx="3932240" cy="3811584"/>
          </a:xfrm>
        </p:spPr>
        <p:txBody>
          <a:bodyPr/>
          <a:lstStyle>
            <a:lvl1pPr marL="0" indent="0">
              <a:buNone/>
              <a:defRPr sz="1600"/>
            </a:lvl1pPr>
          </a:lstStyle>
          <a:p>
            <a:pPr lvl="0"/>
            <a:r>
              <a:rPr lang="en-US"/>
              <a:t>Click to edit Master text styles</a:t>
            </a:r>
          </a:p>
        </p:txBody>
      </p:sp>
      <p:sp>
        <p:nvSpPr>
          <p:cNvPr id="5" name="Date Placeholder 4">
            <a:extLst>
              <a:ext uri="{FF2B5EF4-FFF2-40B4-BE49-F238E27FC236}">
                <a16:creationId xmlns:a16="http://schemas.microsoft.com/office/drawing/2014/main" id="{BE6212CD-370E-47D1-A15C-CFB03571BB24}"/>
              </a:ext>
            </a:extLst>
          </p:cNvPr>
          <p:cNvSpPr txBox="1">
            <a:spLocks noGrp="1"/>
          </p:cNvSpPr>
          <p:nvPr>
            <p:ph type="dt" sz="half" idx="7"/>
          </p:nvPr>
        </p:nvSpPr>
        <p:spPr/>
        <p:txBody>
          <a:bodyPr/>
          <a:lstStyle>
            <a:lvl1pPr>
              <a:defRPr/>
            </a:lvl1pPr>
          </a:lstStyle>
          <a:p>
            <a:pPr lvl="0"/>
            <a:r>
              <a:rPr lang="en-US"/>
              <a:t>18/05/2021</a:t>
            </a:r>
            <a:endParaRPr lang="en-GB"/>
          </a:p>
        </p:txBody>
      </p:sp>
      <p:sp>
        <p:nvSpPr>
          <p:cNvPr id="6" name="Footer Placeholder 5">
            <a:extLst>
              <a:ext uri="{FF2B5EF4-FFF2-40B4-BE49-F238E27FC236}">
                <a16:creationId xmlns:a16="http://schemas.microsoft.com/office/drawing/2014/main" id="{EB9DBD64-1408-459D-B427-791F1210526C}"/>
              </a:ext>
            </a:extLst>
          </p:cNvPr>
          <p:cNvSpPr txBox="1">
            <a:spLocks noGrp="1"/>
          </p:cNvSpPr>
          <p:nvPr>
            <p:ph type="ftr" sz="quarter" idx="9"/>
          </p:nvPr>
        </p:nvSpPr>
        <p:spPr/>
        <p:txBody>
          <a:bodyPr/>
          <a:lstStyle>
            <a:lvl1pPr>
              <a:defRPr/>
            </a:lvl1pPr>
          </a:lstStyle>
          <a:p>
            <a:pPr lvl="0"/>
            <a:endParaRPr lang="en-GB"/>
          </a:p>
        </p:txBody>
      </p:sp>
      <p:sp>
        <p:nvSpPr>
          <p:cNvPr id="7" name="Slide Number Placeholder 6">
            <a:extLst>
              <a:ext uri="{FF2B5EF4-FFF2-40B4-BE49-F238E27FC236}">
                <a16:creationId xmlns:a16="http://schemas.microsoft.com/office/drawing/2014/main" id="{680CCB3E-E177-481E-828C-023E136EC0FF}"/>
              </a:ext>
            </a:extLst>
          </p:cNvPr>
          <p:cNvSpPr txBox="1">
            <a:spLocks noGrp="1"/>
          </p:cNvSpPr>
          <p:nvPr>
            <p:ph type="sldNum" sz="quarter" idx="8"/>
          </p:nvPr>
        </p:nvSpPr>
        <p:spPr/>
        <p:txBody>
          <a:bodyPr/>
          <a:lstStyle>
            <a:lvl1pPr>
              <a:defRPr/>
            </a:lvl1pPr>
          </a:lstStyle>
          <a:p>
            <a:pPr lvl="0"/>
            <a:fld id="{CC5551B6-31D2-4D1A-AC1C-DA2C11F804DA}" type="slidenum">
              <a:t>‹#›</a:t>
            </a:fld>
            <a:endParaRPr lang="en-GB"/>
          </a:p>
        </p:txBody>
      </p:sp>
    </p:spTree>
    <p:extLst>
      <p:ext uri="{BB962C8B-B14F-4D97-AF65-F5344CB8AC3E}">
        <p14:creationId xmlns:p14="http://schemas.microsoft.com/office/powerpoint/2010/main" val="32331825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93112E-9269-44D9-B270-178B56F0D37A}"/>
              </a:ext>
            </a:extLst>
          </p:cNvPr>
          <p:cNvSpPr txBox="1">
            <a:spLocks noGrp="1"/>
          </p:cNvSpPr>
          <p:nvPr>
            <p:ph type="title"/>
          </p:nvPr>
        </p:nvSpPr>
        <p:spPr>
          <a:xfrm>
            <a:off x="838203" y="365129"/>
            <a:ext cx="10515600" cy="1325559"/>
          </a:xfrm>
          <a:prstGeom prst="rect">
            <a:avLst/>
          </a:prstGeom>
          <a:noFill/>
          <a:ln>
            <a:noFill/>
          </a:ln>
        </p:spPr>
        <p:txBody>
          <a:bodyPr vert="horz" wrap="square" lIns="91440" tIns="45720" rIns="91440" bIns="45720" anchor="ctr" anchorCtr="0" compatLnSpc="1">
            <a:normAutofit/>
          </a:bodyPr>
          <a:lstStyle/>
          <a:p>
            <a:pPr lvl="0"/>
            <a:r>
              <a:rPr lang="en-US"/>
              <a:t>Click to edit Master title style</a:t>
            </a:r>
          </a:p>
        </p:txBody>
      </p:sp>
      <p:sp>
        <p:nvSpPr>
          <p:cNvPr id="3" name="Text Placeholder 2">
            <a:extLst>
              <a:ext uri="{FF2B5EF4-FFF2-40B4-BE49-F238E27FC236}">
                <a16:creationId xmlns:a16="http://schemas.microsoft.com/office/drawing/2014/main" id="{E5A49285-0700-4D6A-ADFB-EC88E8AEEE9E}"/>
              </a:ext>
            </a:extLst>
          </p:cNvPr>
          <p:cNvSpPr txBox="1">
            <a:spLocks noGrp="1"/>
          </p:cNvSpPr>
          <p:nvPr>
            <p:ph type="body" idx="1"/>
          </p:nvPr>
        </p:nvSpPr>
        <p:spPr>
          <a:xfrm>
            <a:off x="838203" y="1825627"/>
            <a:ext cx="10515600" cy="4351336"/>
          </a:xfrm>
          <a:prstGeom prst="rect">
            <a:avLst/>
          </a:prstGeom>
          <a:noFill/>
          <a:ln>
            <a:noFill/>
          </a:ln>
        </p:spPr>
        <p:txBody>
          <a:bodyPr vert="horz" wrap="square" lIns="91440" tIns="45720" rIns="91440" bIns="45720" anchor="t" anchorCtr="0" compatLnSpc="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876632-1FDE-4A74-B35E-C81A6B1960B4}"/>
              </a:ext>
            </a:extLst>
          </p:cNvPr>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r>
              <a:rPr lang="en-US"/>
              <a:t>18/05/2021</a:t>
            </a:r>
            <a:endParaRPr lang="en-GB"/>
          </a:p>
        </p:txBody>
      </p:sp>
      <p:sp>
        <p:nvSpPr>
          <p:cNvPr id="5" name="Footer Placeholder 4">
            <a:extLst>
              <a:ext uri="{FF2B5EF4-FFF2-40B4-BE49-F238E27FC236}">
                <a16:creationId xmlns:a16="http://schemas.microsoft.com/office/drawing/2014/main" id="{A2DF9C2B-3ADA-4D69-A45B-8D6C602C7407}"/>
              </a:ext>
            </a:extLst>
          </p:cNvPr>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endParaRPr lang="en-GB"/>
          </a:p>
        </p:txBody>
      </p:sp>
      <p:sp>
        <p:nvSpPr>
          <p:cNvPr id="6" name="Slide Number Placeholder 5">
            <a:extLst>
              <a:ext uri="{FF2B5EF4-FFF2-40B4-BE49-F238E27FC236}">
                <a16:creationId xmlns:a16="http://schemas.microsoft.com/office/drawing/2014/main" id="{92FCED9C-47F2-4862-97A0-626AB9C1E0DD}"/>
              </a:ext>
            </a:extLst>
          </p:cNvPr>
          <p:cNvSpPr txBox="1">
            <a:spLocks noGrp="1"/>
          </p:cNvSpPr>
          <p:nvPr>
            <p:ph type="sldNum" sz="quarter" idx="4"/>
          </p:nvPr>
        </p:nvSpPr>
        <p:spPr>
          <a:xfrm>
            <a:off x="86106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457200" rtl="0" fontAlgn="auto" hangingPunct="1">
              <a:lnSpc>
                <a:spcPct val="100000"/>
              </a:lnSpc>
              <a:spcBef>
                <a:spcPts val="0"/>
              </a:spcBef>
              <a:spcAft>
                <a:spcPts val="0"/>
              </a:spcAft>
              <a:buNone/>
              <a:tabLst/>
              <a:defRPr lang="en-GB" sz="1200" b="0" i="0" u="none" strike="noStrike" kern="1200" cap="none" spc="0" baseline="0">
                <a:solidFill>
                  <a:srgbClr val="FFFFFF"/>
                </a:solidFill>
                <a:uFillTx/>
                <a:latin typeface="Calibri"/>
              </a:defRPr>
            </a:lvl1pPr>
          </a:lstStyle>
          <a:p>
            <a:pPr lvl="0"/>
            <a:fld id="{1A2D69EF-A7A2-4572-9A81-4C1D92507086}" type="slidenum">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Arial" pitchFamily="34"/>
        <a:buChar char="•"/>
        <a:tabLst/>
        <a:defRPr lang="en-US" sz="2800" b="0" i="0" u="none" strike="noStrike" kern="1200" cap="none" spc="0" baseline="0">
          <a:solidFill>
            <a:srgbClr val="FFFFFF"/>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Arial" pitchFamily="34"/>
        <a:buChar char="•"/>
        <a:tabLst/>
        <a:defRPr lang="en-US" sz="2400" b="0" i="0" u="none" strike="noStrike" kern="1200" cap="none" spc="0" baseline="0">
          <a:solidFill>
            <a:srgbClr val="FFFFFF"/>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Arial" pitchFamily="34"/>
        <a:buChar char="•"/>
        <a:tabLst/>
        <a:defRPr lang="en-US" sz="2000" b="0" i="0" u="none" strike="noStrike" kern="1200" cap="none" spc="0" baseline="0">
          <a:solidFill>
            <a:srgbClr val="FFFFFF"/>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Arial" pitchFamily="34"/>
        <a:buChar char="•"/>
        <a:tabLst/>
        <a:defRPr lang="en-US" sz="1800" b="0" i="0" u="none" strike="noStrike" kern="1200" cap="none" spc="0" baseline="0">
          <a:solidFill>
            <a:srgbClr val="FFFFFF"/>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name="Slide1">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829DD-23D6-4107-A199-122FE087B514}"/>
              </a:ext>
            </a:extLst>
          </p:cNvPr>
          <p:cNvSpPr txBox="1">
            <a:spLocks noGrp="1"/>
          </p:cNvSpPr>
          <p:nvPr>
            <p:ph type="title"/>
          </p:nvPr>
        </p:nvSpPr>
        <p:spPr>
          <a:xfrm>
            <a:off x="384313" y="365129"/>
            <a:ext cx="11476387" cy="893835"/>
          </a:xfrm>
          <a:solidFill>
            <a:schemeClr val="accent6">
              <a:lumMod val="50000"/>
            </a:schemeClr>
          </a:solidFill>
          <a:ln w="12701" cap="flat">
            <a:solidFill>
              <a:srgbClr val="000000"/>
            </a:solidFill>
            <a:prstDash val="solid"/>
            <a:miter/>
          </a:ln>
        </p:spPr>
        <p:txBody>
          <a:bodyPr>
            <a:normAutofit/>
          </a:bodyPr>
          <a:lstStyle/>
          <a:p>
            <a:pPr lvl="0"/>
            <a:r>
              <a:rPr lang="en-GB" sz="5400" i="1">
                <a:latin typeface="Times New Roman" pitchFamily="18"/>
                <a:cs typeface="Times New Roman" pitchFamily="18"/>
              </a:rPr>
              <a:t>Matthew 15v29-39</a:t>
            </a:r>
          </a:p>
        </p:txBody>
      </p:sp>
      <p:sp>
        <p:nvSpPr>
          <p:cNvPr id="3" name="Subtitle 2">
            <a:extLst>
              <a:ext uri="{FF2B5EF4-FFF2-40B4-BE49-F238E27FC236}">
                <a16:creationId xmlns:a16="http://schemas.microsoft.com/office/drawing/2014/main" id="{621F7D94-7658-4955-86CD-31DB9AF2FBC1}"/>
              </a:ext>
            </a:extLst>
          </p:cNvPr>
          <p:cNvSpPr txBox="1">
            <a:spLocks noGrp="1"/>
          </p:cNvSpPr>
          <p:nvPr>
            <p:ph type="subTitle" idx="4294967295"/>
          </p:nvPr>
        </p:nvSpPr>
        <p:spPr>
          <a:xfrm>
            <a:off x="384660" y="1455576"/>
            <a:ext cx="11476040" cy="4665306"/>
          </a:xfrm>
          <a:solidFill>
            <a:schemeClr val="accent6">
              <a:lumMod val="50000"/>
            </a:schemeClr>
          </a:solidFill>
          <a:ln w="12701" cap="flat">
            <a:solidFill>
              <a:srgbClr val="000000"/>
            </a:solidFill>
            <a:prstDash val="solid"/>
            <a:miter/>
          </a:ln>
        </p:spPr>
        <p:txBody>
          <a:bodyPr>
            <a:noAutofit/>
          </a:bodyPr>
          <a:lstStyle/>
          <a:p>
            <a:pPr marL="0" indent="0" hangingPunct="0">
              <a:buNone/>
            </a:pPr>
            <a:r>
              <a:rPr lang="en-US" i="1" kern="1400">
                <a:effectLst/>
                <a:latin typeface="Times New Roman" panose="02020603050405020304" pitchFamily="18" charset="0"/>
                <a:ea typeface="Times New Roman" panose="02020603050405020304" pitchFamily="18" charset="0"/>
              </a:rPr>
              <a:t>29 Jesus left there and went along the Sea of Galilee. Then he went up on a mountainside and sat down. 30 Great crowds came to him, bringing the lame, the blind, the crippled, the mute and many others, and laid them at his feet; and he healed them. 31 The people were amazed when they saw the mute speaking, the crippled made well, the lame walking and the blind seeing. And they praised the God of Israel.</a:t>
            </a:r>
            <a:endParaRPr lang="en-GB" kern="1400">
              <a:effectLst/>
              <a:latin typeface="Times New Roman" panose="02020603050405020304" pitchFamily="18" charset="0"/>
              <a:ea typeface="Times New Roman" panose="02020603050405020304" pitchFamily="18" charset="0"/>
            </a:endParaRPr>
          </a:p>
          <a:p>
            <a:pPr marL="0" indent="0" hangingPunct="0">
              <a:buNone/>
            </a:pPr>
            <a:r>
              <a:rPr lang="en-US" i="1" kern="1400">
                <a:effectLst/>
                <a:latin typeface="Times New Roman" panose="02020603050405020304" pitchFamily="18" charset="0"/>
                <a:ea typeface="Times New Roman" panose="02020603050405020304" pitchFamily="18" charset="0"/>
              </a:rPr>
              <a:t>32 Jesus called his disciples to him and said, “I have compassion for these people; they have already been with me three days and have nothing to eat. I do not want to send them away hungry, or they may collapse on the way.”</a:t>
            </a:r>
            <a:endParaRPr lang="en-GB" kern="1400">
              <a:effectLst/>
              <a:latin typeface="Times New Roman" panose="02020603050405020304" pitchFamily="18" charset="0"/>
              <a:ea typeface="Times New Roman" panose="02020603050405020304" pitchFamily="18" charset="0"/>
            </a:endParaRPr>
          </a:p>
          <a:p>
            <a:pPr marL="0" indent="0" hangingPunct="0">
              <a:buNone/>
            </a:pPr>
            <a:r>
              <a:rPr lang="en-US" i="1" kern="1400">
                <a:effectLst/>
                <a:latin typeface="Times New Roman" panose="02020603050405020304" pitchFamily="18" charset="0"/>
                <a:ea typeface="Times New Roman" panose="02020603050405020304" pitchFamily="18" charset="0"/>
              </a:rPr>
              <a:t>33 His disciples answered, “Where could we get enough bread in this remote place to feed such a crowd?”</a:t>
            </a:r>
            <a:endParaRPr lang="en-GB" kern="1400">
              <a:effectLst/>
              <a:latin typeface="Times New Roman" panose="02020603050405020304" pitchFamily="18" charset="0"/>
              <a:ea typeface="Times New Roman" panose="02020603050405020304" pitchFamily="18" charset="0"/>
            </a:endParaRPr>
          </a:p>
        </p:txBody>
      </p:sp>
      <p:sp>
        <p:nvSpPr>
          <p:cNvPr id="4" name="Slide Number Placeholder 3">
            <a:extLst>
              <a:ext uri="{FF2B5EF4-FFF2-40B4-BE49-F238E27FC236}">
                <a16:creationId xmlns:a16="http://schemas.microsoft.com/office/drawing/2014/main" id="{EA8A5CF6-80E1-40CF-9372-589D046C7C02}"/>
              </a:ext>
            </a:extLst>
          </p:cNvPr>
          <p:cNvSpPr>
            <a:spLocks noGrp="1"/>
          </p:cNvSpPr>
          <p:nvPr>
            <p:ph type="sldNum" sz="quarter" idx="8"/>
          </p:nvPr>
        </p:nvSpPr>
        <p:spPr/>
        <p:txBody>
          <a:bodyPr/>
          <a:lstStyle/>
          <a:p>
            <a:pPr lvl="0"/>
            <a:fld id="{A15ADF47-C5BA-41EB-9C44-907E124D18F4}" type="slidenum">
              <a:rPr lang="en-GB" smtClean="0"/>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92475"/>
            <a:ext cx="11476387" cy="3600507"/>
          </a:xfrm>
          <a:solidFill>
            <a:schemeClr val="accent6">
              <a:lumMod val="50000"/>
            </a:schemeClr>
          </a:solidFill>
        </p:spPr>
        <p:txBody>
          <a:bodyPr anchor="t">
            <a:normAutofit fontScale="90000"/>
          </a:bodyPr>
          <a:lstStyle/>
          <a:p>
            <a:pPr hangingPunct="0"/>
            <a:r>
              <a:rPr lang="en-GB" i="1" kern="1400">
                <a:solidFill>
                  <a:schemeClr val="bg1"/>
                </a:solidFill>
                <a:effectLst/>
                <a:latin typeface="Times New Roman" panose="02020603050405020304" pitchFamily="18" charset="0"/>
                <a:ea typeface="Calibri" panose="020F0502020204030204" pitchFamily="34" charset="0"/>
              </a:rPr>
              <a:t>8  If your hand or your foot causes you to stumble, cut it off and throw it away. It is better for you to enter life maimed or crippled than to have two hands or two feet and be thrown into eternal fire.</a:t>
            </a:r>
            <a:br>
              <a:rPr lang="en-GB" kern="1400">
                <a:solidFill>
                  <a:schemeClr val="bg1"/>
                </a:solidFill>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18v8 (NIV)</a:t>
            </a:r>
          </a:p>
        </p:txBody>
      </p:sp>
    </p:spTree>
    <p:extLst>
      <p:ext uri="{BB962C8B-B14F-4D97-AF65-F5344CB8AC3E}">
        <p14:creationId xmlns:p14="http://schemas.microsoft.com/office/powerpoint/2010/main" val="574605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solidFill>
            <a:schemeClr val="accent6">
              <a:lumMod val="50000"/>
            </a:schemeClr>
          </a:solidFill>
        </p:spPr>
        <p:txBody>
          <a:bodyPr anchor="t">
            <a:normAutofit fontScale="90000"/>
          </a:bodyPr>
          <a:lstStyle/>
          <a:p>
            <a:pPr hangingPunct="1">
              <a:lnSpc>
                <a:spcPct val="115000"/>
              </a:lnSpc>
              <a:spcAft>
                <a:spcPts val="1000"/>
              </a:spcAft>
            </a:pPr>
            <a:r>
              <a:rPr lang="en-GB" sz="3600" i="1" kern="1400">
                <a:solidFill>
                  <a:schemeClr val="bg1"/>
                </a:solidFill>
                <a:effectLst/>
                <a:latin typeface="Times New Roman" panose="02020603050405020304" pitchFamily="18" charset="0"/>
                <a:ea typeface="Calibri" panose="020F0502020204030204" pitchFamily="34" charset="0"/>
              </a:rPr>
              <a:t>1 As he went along, he saw a man blind from birth. …………. 5 [Jesus said] While I am in the world, I am the light of the world.”</a:t>
            </a:r>
            <a:br>
              <a:rPr lang="en-GB" sz="3600" kern="1400">
                <a:solidFill>
                  <a:schemeClr val="bg1"/>
                </a:solidFill>
                <a:effectLst/>
                <a:latin typeface="Times New Roman" panose="02020603050405020304" pitchFamily="18" charset="0"/>
                <a:ea typeface="Times New Roman" panose="02020603050405020304" pitchFamily="18" charset="0"/>
              </a:rPr>
            </a:br>
            <a:r>
              <a:rPr lang="en-GB" sz="3600" i="1" kern="1400">
                <a:solidFill>
                  <a:schemeClr val="bg1"/>
                </a:solidFill>
                <a:effectLst/>
                <a:latin typeface="Times New Roman" panose="02020603050405020304" pitchFamily="18" charset="0"/>
                <a:ea typeface="Calibri" panose="020F0502020204030204" pitchFamily="34" charset="0"/>
              </a:rPr>
              <a:t>6 After saying this, he spat on the ground, made some mud with the saliva, and put it on the man’s eyes. 7 “Go,” he told him, “wash in the Pool of Siloam” ……. So the man went and washed, and came home seeing.</a:t>
            </a:r>
            <a:br>
              <a:rPr lang="en-GB" sz="3600" kern="1400">
                <a:solidFill>
                  <a:schemeClr val="bg1"/>
                </a:solidFill>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John 9v1,5-6</a:t>
            </a:r>
          </a:p>
        </p:txBody>
      </p:sp>
    </p:spTree>
    <p:extLst>
      <p:ext uri="{BB962C8B-B14F-4D97-AF65-F5344CB8AC3E}">
        <p14:creationId xmlns:p14="http://schemas.microsoft.com/office/powerpoint/2010/main" val="2744151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745673"/>
            <a:ext cx="11476387" cy="4447309"/>
          </a:xfrm>
          <a:solidFill>
            <a:schemeClr val="accent6">
              <a:lumMod val="50000"/>
            </a:schemeClr>
          </a:solidFill>
        </p:spPr>
        <p:txBody>
          <a:bodyPr anchor="t">
            <a:normAutofit fontScale="90000"/>
          </a:bodyPr>
          <a:lstStyle/>
          <a:p>
            <a:pPr hangingPunct="0"/>
            <a:r>
              <a:rPr lang="en-US" sz="1800" i="1" kern="1400">
                <a:effectLst/>
                <a:latin typeface="Times New Roman" panose="02020603050405020304" pitchFamily="18" charset="0"/>
                <a:ea typeface="Times New Roman" panose="02020603050405020304" pitchFamily="18" charset="0"/>
              </a:rPr>
              <a:t> </a:t>
            </a:r>
            <a:br>
              <a:rPr lang="en-GB" kern="1400">
                <a:effectLst/>
                <a:latin typeface="Times New Roman" panose="02020603050405020304" pitchFamily="18" charset="0"/>
                <a:ea typeface="Times New Roman" panose="02020603050405020304" pitchFamily="18" charset="0"/>
              </a:rPr>
            </a:br>
            <a:r>
              <a:rPr lang="en-GB" i="1" kern="0">
                <a:effectLst/>
                <a:latin typeface="Times New Roman" panose="02020603050405020304" pitchFamily="18" charset="0"/>
                <a:ea typeface="Calibri" panose="020F0502020204030204" pitchFamily="34" charset="0"/>
              </a:rPr>
              <a:t>7 Then the LORD God formed a man from the dust of the ground and breathed into his nostrils the breath of life, and the man became a living being.</a:t>
            </a: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Genesis 2v7</a:t>
            </a:r>
          </a:p>
        </p:txBody>
      </p:sp>
    </p:spTree>
    <p:extLst>
      <p:ext uri="{BB962C8B-B14F-4D97-AF65-F5344CB8AC3E}">
        <p14:creationId xmlns:p14="http://schemas.microsoft.com/office/powerpoint/2010/main" val="1537140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97727"/>
            <a:ext cx="11476387" cy="3595255"/>
          </a:xfrm>
          <a:solidFill>
            <a:schemeClr val="accent6">
              <a:lumMod val="50000"/>
            </a:schemeClr>
          </a:solidFill>
        </p:spPr>
        <p:txBody>
          <a:bodyPr anchor="t">
            <a:normAutofit fontScale="90000"/>
          </a:bodyPr>
          <a:lstStyle/>
          <a:p>
            <a:pPr hangingPunct="0"/>
            <a:r>
              <a:rPr lang="en-US" i="1" kern="1400">
                <a:effectLst/>
                <a:latin typeface="Times New Roman" panose="02020603050405020304" pitchFamily="18" charset="0"/>
                <a:ea typeface="Times New Roman" panose="02020603050405020304" pitchFamily="18" charset="0"/>
              </a:rPr>
              <a:t>30….. laid them at his feet; and he healed them.</a:t>
            </a: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13</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15v30</a:t>
            </a:r>
          </a:p>
        </p:txBody>
      </p:sp>
    </p:spTree>
    <p:extLst>
      <p:ext uri="{BB962C8B-B14F-4D97-AF65-F5344CB8AC3E}">
        <p14:creationId xmlns:p14="http://schemas.microsoft.com/office/powerpoint/2010/main" val="977413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97727"/>
            <a:ext cx="11476387" cy="3595255"/>
          </a:xfrm>
          <a:solidFill>
            <a:schemeClr val="accent6">
              <a:lumMod val="50000"/>
            </a:schemeClr>
          </a:solidFill>
        </p:spPr>
        <p:txBody>
          <a:bodyPr anchor="t">
            <a:normAutofit fontScale="90000"/>
          </a:bodyPr>
          <a:lstStyle/>
          <a:p>
            <a:pPr hangingPunct="0"/>
            <a:r>
              <a:rPr lang="en-US" i="1" kern="1400">
                <a:effectLst/>
                <a:latin typeface="Times New Roman" panose="02020603050405020304" pitchFamily="18" charset="0"/>
                <a:ea typeface="Times New Roman" panose="02020603050405020304" pitchFamily="18" charset="0"/>
              </a:rPr>
              <a:t> 31 The people were amazed when they saw the mute speaking, the crippled made well, the lame walking and the blind seeing. And they praised the God of Israel.</a:t>
            </a:r>
            <a:br>
              <a:rPr lang="en-GB"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15v31</a:t>
            </a:r>
          </a:p>
        </p:txBody>
      </p:sp>
    </p:spTree>
    <p:extLst>
      <p:ext uri="{BB962C8B-B14F-4D97-AF65-F5344CB8AC3E}">
        <p14:creationId xmlns:p14="http://schemas.microsoft.com/office/powerpoint/2010/main" val="3174874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97727"/>
            <a:ext cx="11476387" cy="3595255"/>
          </a:xfrm>
          <a:solidFill>
            <a:schemeClr val="accent6">
              <a:lumMod val="50000"/>
            </a:schemeClr>
          </a:solidFill>
        </p:spPr>
        <p:txBody>
          <a:bodyPr anchor="t">
            <a:normAutofit fontScale="90000"/>
          </a:bodyPr>
          <a:lstStyle/>
          <a:p>
            <a:pPr hangingPunct="0"/>
            <a:r>
              <a:rPr lang="en-US" sz="1800" i="1" kern="1400">
                <a:effectLst/>
                <a:latin typeface="Times New Roman" panose="02020603050405020304" pitchFamily="18" charset="0"/>
                <a:ea typeface="Times New Roman" panose="02020603050405020304" pitchFamily="18" charset="0"/>
              </a:rPr>
              <a:t> </a:t>
            </a:r>
            <a:br>
              <a:rPr lang="en-GB" sz="1800" kern="1400">
                <a:effectLst/>
                <a:latin typeface="Times New Roman" panose="02020603050405020304" pitchFamily="18" charset="0"/>
                <a:ea typeface="Times New Roman" panose="02020603050405020304" pitchFamily="18" charset="0"/>
              </a:rPr>
            </a:br>
            <a:r>
              <a:rPr lang="en-US" i="1" kern="1400">
                <a:effectLst/>
                <a:latin typeface="Times New Roman" panose="02020603050405020304" pitchFamily="18" charset="0"/>
                <a:ea typeface="Times New Roman" panose="02020603050405020304" pitchFamily="18" charset="0"/>
              </a:rPr>
              <a:t>32 Jesus called his disciples to him and said, “I have compassion for these people; they have already been with me three days and have nothing to eat. I do not want to send them away hungry, or they may collapse on the way.”</a:t>
            </a:r>
            <a:br>
              <a:rPr lang="en-GB"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15v32</a:t>
            </a:r>
          </a:p>
        </p:txBody>
      </p:sp>
    </p:spTree>
    <p:extLst>
      <p:ext uri="{BB962C8B-B14F-4D97-AF65-F5344CB8AC3E}">
        <p14:creationId xmlns:p14="http://schemas.microsoft.com/office/powerpoint/2010/main" val="2992118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597727"/>
            <a:ext cx="11476387" cy="3595255"/>
          </a:xfrm>
          <a:solidFill>
            <a:schemeClr val="accent6">
              <a:lumMod val="50000"/>
            </a:schemeClr>
          </a:solidFill>
        </p:spPr>
        <p:txBody>
          <a:bodyPr anchor="t">
            <a:normAutofit fontScale="90000"/>
          </a:bodyPr>
          <a:lstStyle/>
          <a:p>
            <a:pPr hangingPunct="0"/>
            <a:r>
              <a:rPr lang="en-GB" i="1" kern="1400" baseline="30000">
                <a:effectLst/>
                <a:latin typeface="Times New Roman" panose="02020603050405020304" pitchFamily="18" charset="0"/>
                <a:ea typeface="Times New Roman" panose="02020603050405020304" pitchFamily="18" charset="0"/>
              </a:rPr>
              <a:t>5</a:t>
            </a:r>
            <a:r>
              <a:rPr lang="en-GB" i="1" kern="1400">
                <a:effectLst/>
                <a:latin typeface="Times New Roman" panose="02020603050405020304" pitchFamily="18" charset="0"/>
                <a:ea typeface="Times New Roman" panose="02020603050405020304" pitchFamily="18" charset="0"/>
              </a:rPr>
              <a:t> I cried out to You, O LORD; </a:t>
            </a:r>
            <a:br>
              <a:rPr lang="en-GB" kern="1400">
                <a:effectLst/>
                <a:latin typeface="Times New Roman" panose="02020603050405020304" pitchFamily="18" charset="0"/>
                <a:ea typeface="Times New Roman" panose="02020603050405020304" pitchFamily="18" charset="0"/>
              </a:rPr>
            </a:br>
            <a:r>
              <a:rPr lang="en-GB" i="1" kern="1400">
                <a:effectLst/>
                <a:latin typeface="Times New Roman" panose="02020603050405020304" pitchFamily="18" charset="0"/>
                <a:ea typeface="Times New Roman" panose="02020603050405020304" pitchFamily="18" charset="0"/>
              </a:rPr>
              <a:t>I said, “You are my refuge,</a:t>
            </a:r>
            <a:br>
              <a:rPr lang="en-GB" kern="1400">
                <a:effectLst/>
                <a:latin typeface="Times New Roman" panose="02020603050405020304" pitchFamily="18" charset="0"/>
                <a:ea typeface="Times New Roman" panose="02020603050405020304" pitchFamily="18" charset="0"/>
              </a:rPr>
            </a:br>
            <a:r>
              <a:rPr lang="en-GB" i="1" kern="1400">
                <a:effectLst/>
                <a:latin typeface="Times New Roman" panose="02020603050405020304" pitchFamily="18" charset="0"/>
                <a:ea typeface="Times New Roman" panose="02020603050405020304" pitchFamily="18" charset="0"/>
              </a:rPr>
              <a:t>My portion in the land of the living.</a:t>
            </a: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Psalm 142v5</a:t>
            </a:r>
          </a:p>
        </p:txBody>
      </p:sp>
    </p:spTree>
    <p:extLst>
      <p:ext uri="{BB962C8B-B14F-4D97-AF65-F5344CB8AC3E}">
        <p14:creationId xmlns:p14="http://schemas.microsoft.com/office/powerpoint/2010/main" val="1962741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1642187"/>
            <a:ext cx="11476387" cy="4441371"/>
          </a:xfrm>
          <a:solidFill>
            <a:schemeClr val="accent6">
              <a:lumMod val="50000"/>
            </a:schemeClr>
          </a:solidFill>
        </p:spPr>
        <p:txBody>
          <a:bodyPr anchor="t">
            <a:normAutofit fontScale="90000"/>
          </a:bodyPr>
          <a:lstStyle/>
          <a:p>
            <a:pPr hangingPunct="1">
              <a:lnSpc>
                <a:spcPct val="115000"/>
              </a:lnSpc>
              <a:spcAft>
                <a:spcPts val="1000"/>
              </a:spcAft>
            </a:pPr>
            <a:r>
              <a:rPr lang="en-GB" sz="3600" i="1" kern="0">
                <a:effectLst/>
                <a:latin typeface="Times New Roman" panose="02020603050405020304" pitchFamily="18" charset="0"/>
                <a:ea typeface="Calibri" panose="020F0502020204030204" pitchFamily="34" charset="0"/>
              </a:rPr>
              <a:t>25  “Therefore I tell you, do not worry about your life, what you will eat or drink; or about your body, what you will wear. Is not life more than food, and the body more than clothes? 26  Look at the birds of the air; they do not sow or reap or store away in barns, and yet your heavenly Father feeds them. ……………………</a:t>
            </a:r>
            <a:br>
              <a:rPr lang="en-GB" sz="3600" kern="1400">
                <a:effectLst/>
                <a:latin typeface="Times New Roman" panose="02020603050405020304" pitchFamily="18" charset="0"/>
                <a:ea typeface="Times New Roman" panose="02020603050405020304" pitchFamily="18" charset="0"/>
              </a:rPr>
            </a:br>
            <a:r>
              <a:rPr lang="en-GB" sz="3600" i="1" kern="0">
                <a:effectLst/>
                <a:latin typeface="Times New Roman" panose="02020603050405020304" pitchFamily="18" charset="0"/>
                <a:ea typeface="Calibri" panose="020F0502020204030204" pitchFamily="34" charset="0"/>
              </a:rPr>
              <a:t>31  So do not worry, saying, ‘What shall we eat?’ or ‘What shall we drink?’ or ‘What shall we wear?</a:t>
            </a:r>
            <a:br>
              <a:rPr lang="en-GB" sz="3200" b="1"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6v25,26,31</a:t>
            </a:r>
          </a:p>
        </p:txBody>
      </p:sp>
    </p:spTree>
    <p:extLst>
      <p:ext uri="{BB962C8B-B14F-4D97-AF65-F5344CB8AC3E}">
        <p14:creationId xmlns:p14="http://schemas.microsoft.com/office/powerpoint/2010/main" val="2907095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2" y="2826327"/>
            <a:ext cx="11476387" cy="2047009"/>
          </a:xfrm>
          <a:solidFill>
            <a:schemeClr val="accent6">
              <a:lumMod val="50000"/>
            </a:schemeClr>
          </a:solidFill>
        </p:spPr>
        <p:txBody>
          <a:bodyPr anchor="t">
            <a:normAutofit fontScale="90000"/>
          </a:bodyPr>
          <a:lstStyle/>
          <a:p>
            <a:pPr>
              <a:lnSpc>
                <a:spcPct val="115000"/>
              </a:lnSpc>
              <a:spcAft>
                <a:spcPts val="1000"/>
              </a:spcAft>
            </a:pPr>
            <a:r>
              <a:rPr lang="en-GB" i="1" kern="0">
                <a:effectLst/>
                <a:latin typeface="Times New Roman" panose="02020603050405020304" pitchFamily="18" charset="0"/>
                <a:ea typeface="Calibri" panose="020F0502020204030204" pitchFamily="34" charset="0"/>
              </a:rPr>
              <a:t>11 Give us today our daily bread.</a:t>
            </a:r>
            <a:br>
              <a:rPr lang="en-GB" kern="1400">
                <a:effectLst/>
                <a:latin typeface="Times New Roman" panose="02020603050405020304" pitchFamily="18" charset="0"/>
                <a:ea typeface="Times New Roman" panose="02020603050405020304" pitchFamily="18" charset="0"/>
              </a:rPr>
            </a:br>
            <a:br>
              <a:rPr lang="en-GB" sz="49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6v11</a:t>
            </a:r>
          </a:p>
        </p:txBody>
      </p:sp>
    </p:spTree>
    <p:extLst>
      <p:ext uri="{BB962C8B-B14F-4D97-AF65-F5344CB8AC3E}">
        <p14:creationId xmlns:p14="http://schemas.microsoft.com/office/powerpoint/2010/main" val="1270784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399592"/>
            <a:ext cx="11476387" cy="5093279"/>
          </a:xfrm>
          <a:solidFill>
            <a:schemeClr val="accent6">
              <a:lumMod val="50000"/>
            </a:schemeClr>
          </a:solidFill>
        </p:spPr>
        <p:txBody>
          <a:bodyPr anchor="t">
            <a:normAutofit fontScale="90000"/>
          </a:bodyPr>
          <a:lstStyle/>
          <a:p>
            <a:pPr hangingPunct="1">
              <a:lnSpc>
                <a:spcPct val="115000"/>
              </a:lnSpc>
              <a:spcAft>
                <a:spcPts val="1000"/>
              </a:spcAft>
            </a:pPr>
            <a:r>
              <a:rPr lang="en-GB" sz="3100" i="1" kern="0">
                <a:effectLst/>
                <a:latin typeface="Times New Roman" panose="02020603050405020304" pitchFamily="18" charset="0"/>
                <a:ea typeface="Calibri" panose="020F0502020204030204" pitchFamily="34" charset="0"/>
              </a:rPr>
              <a:t>5 When they went across the lake, the disciples forgot to take bread. 6 “Be careful,” Jesus said to them. “Be on your guard against the yeast of the Pharisees and Sadducees.”</a:t>
            </a:r>
            <a:br>
              <a:rPr lang="en-GB" sz="3100" kern="1400">
                <a:effectLst/>
                <a:latin typeface="Times New Roman" panose="02020603050405020304" pitchFamily="18" charset="0"/>
                <a:ea typeface="Times New Roman" panose="02020603050405020304" pitchFamily="18" charset="0"/>
              </a:rPr>
            </a:br>
            <a:r>
              <a:rPr lang="en-GB" sz="3100" i="1" kern="0">
                <a:effectLst/>
                <a:latin typeface="Times New Roman" panose="02020603050405020304" pitchFamily="18" charset="0"/>
                <a:ea typeface="Calibri" panose="020F0502020204030204" pitchFamily="34" charset="0"/>
              </a:rPr>
              <a:t>7 They discussed this among themselves and said, “It is because we didn’t bring any bread.”</a:t>
            </a:r>
            <a:br>
              <a:rPr lang="en-GB" sz="3100" kern="1400">
                <a:effectLst/>
                <a:latin typeface="Times New Roman" panose="02020603050405020304" pitchFamily="18" charset="0"/>
                <a:ea typeface="Times New Roman" panose="02020603050405020304" pitchFamily="18" charset="0"/>
              </a:rPr>
            </a:br>
            <a:r>
              <a:rPr lang="en-GB" sz="3100" i="1" kern="0">
                <a:effectLst/>
                <a:latin typeface="Times New Roman" panose="02020603050405020304" pitchFamily="18" charset="0"/>
                <a:ea typeface="Calibri" panose="020F0502020204030204" pitchFamily="34" charset="0"/>
              </a:rPr>
              <a:t>8 Aware of their discussion, Jesus asked, “You of little faith, why are you talking among yourselves about having no bread? 9 Do you still not understand? Don’t you remember the five loaves for the five thousand, and how many basketfuls you gathered? 10 Or the seven loaves for the four thousand, and how many basketfuls you gathered? </a:t>
            </a:r>
            <a:br>
              <a:rPr lang="en-GB" sz="27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19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16v5-10</a:t>
            </a:r>
          </a:p>
        </p:txBody>
      </p:sp>
    </p:spTree>
    <p:extLst>
      <p:ext uri="{BB962C8B-B14F-4D97-AF65-F5344CB8AC3E}">
        <p14:creationId xmlns:p14="http://schemas.microsoft.com/office/powerpoint/2010/main" val="423874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6E739-76FD-4C79-B411-94F9907CC5ED}"/>
              </a:ext>
            </a:extLst>
          </p:cNvPr>
          <p:cNvSpPr>
            <a:spLocks noGrp="1"/>
          </p:cNvSpPr>
          <p:nvPr>
            <p:ph type="title"/>
          </p:nvPr>
        </p:nvSpPr>
        <p:spPr>
          <a:xfrm>
            <a:off x="384313" y="1455576"/>
            <a:ext cx="11476387" cy="4882244"/>
          </a:xfrm>
          <a:solidFill>
            <a:schemeClr val="accent6">
              <a:lumMod val="50000"/>
            </a:schemeClr>
          </a:solidFill>
          <a:ln>
            <a:solidFill>
              <a:schemeClr val="tx1"/>
            </a:solidFill>
          </a:ln>
        </p:spPr>
        <p:txBody>
          <a:bodyPr anchor="t">
            <a:normAutofit/>
          </a:bodyPr>
          <a:lstStyle/>
          <a:p>
            <a:pPr hangingPunct="0"/>
            <a:r>
              <a:rPr lang="en-US" sz="2800" i="1" kern="1400">
                <a:effectLst/>
                <a:latin typeface="Times New Roman" panose="02020603050405020304" pitchFamily="18" charset="0"/>
                <a:ea typeface="Times New Roman" panose="02020603050405020304" pitchFamily="18" charset="0"/>
              </a:rPr>
              <a:t>34 “How many loaves do you have?” Jesus asked.</a:t>
            </a:r>
            <a:br>
              <a:rPr lang="en-GB" sz="2800" kern="1400">
                <a:effectLst/>
                <a:latin typeface="Times New Roman" panose="02020603050405020304" pitchFamily="18" charset="0"/>
                <a:ea typeface="Times New Roman" panose="02020603050405020304" pitchFamily="18" charset="0"/>
              </a:rPr>
            </a:br>
            <a:r>
              <a:rPr lang="en-US" sz="2800" i="1" kern="1400">
                <a:effectLst/>
                <a:latin typeface="Times New Roman" panose="02020603050405020304" pitchFamily="18" charset="0"/>
                <a:ea typeface="Times New Roman" panose="02020603050405020304" pitchFamily="18" charset="0"/>
              </a:rPr>
              <a:t> “Seven,” they replied, “and a few small fish.”</a:t>
            </a:r>
            <a:br>
              <a:rPr lang="en-US" sz="2800" i="1" kern="1400">
                <a:effectLst/>
                <a:latin typeface="Times New Roman" panose="02020603050405020304" pitchFamily="18" charset="0"/>
                <a:ea typeface="Times New Roman" panose="02020603050405020304" pitchFamily="18" charset="0"/>
              </a:rPr>
            </a:br>
            <a:br>
              <a:rPr lang="en-GB" sz="2800" kern="1400">
                <a:effectLst/>
                <a:latin typeface="Times New Roman" panose="02020603050405020304" pitchFamily="18" charset="0"/>
                <a:ea typeface="Times New Roman" panose="02020603050405020304" pitchFamily="18" charset="0"/>
              </a:rPr>
            </a:br>
            <a:r>
              <a:rPr lang="en-US" sz="2800" i="1" kern="1400">
                <a:effectLst/>
                <a:latin typeface="Times New Roman" panose="02020603050405020304" pitchFamily="18" charset="0"/>
                <a:ea typeface="Times New Roman" panose="02020603050405020304" pitchFamily="18" charset="0"/>
              </a:rPr>
              <a:t>35 He told the crowd to sit down on the ground. 36 Then he took the seven loaves and the fish, and when he had given thanks, he broke them and gave them to the disciples, and they in turn to the people. 37 They all ate and were satisfied. Afterward the disciples picked up seven basketfuls of broken pieces that were left over. 38 The number of those who ate was four thousand men, besides women and children. 39 After Jesus had sent the crowd away, he got into the boat and went to the vicinity of Magadan.</a:t>
            </a:r>
            <a:endParaRPr lang="en-GB" sz="2800" kern="1400">
              <a:effectLst/>
              <a:latin typeface="Times New Roman" panose="02020603050405020304" pitchFamily="18" charset="0"/>
              <a:ea typeface="Times New Roman" panose="02020603050405020304" pitchFamily="18" charset="0"/>
            </a:endParaRPr>
          </a:p>
        </p:txBody>
      </p:sp>
      <p:sp>
        <p:nvSpPr>
          <p:cNvPr id="3" name="Slide Number Placeholder 2">
            <a:extLst>
              <a:ext uri="{FF2B5EF4-FFF2-40B4-BE49-F238E27FC236}">
                <a16:creationId xmlns:a16="http://schemas.microsoft.com/office/drawing/2014/main" id="{08C9C232-713C-495F-80CF-2D8C2E11055F}"/>
              </a:ext>
            </a:extLst>
          </p:cNvPr>
          <p:cNvSpPr>
            <a:spLocks noGrp="1"/>
          </p:cNvSpPr>
          <p:nvPr>
            <p:ph type="sldNum" sz="quarter" idx="8"/>
          </p:nvPr>
        </p:nvSpPr>
        <p:spPr/>
        <p:txBody>
          <a:bodyPr/>
          <a:lstStyle/>
          <a:p>
            <a:pPr lvl="0"/>
            <a:fld id="{A15ADF47-C5BA-41EB-9C44-907E124D18F4}" type="slidenum">
              <a:rPr lang="en-GB" smtClean="0"/>
              <a:t>2</a:t>
            </a:fld>
            <a:endParaRPr lang="en-GB"/>
          </a:p>
        </p:txBody>
      </p:sp>
      <p:sp>
        <p:nvSpPr>
          <p:cNvPr id="4" name="Title 1">
            <a:extLst>
              <a:ext uri="{FF2B5EF4-FFF2-40B4-BE49-F238E27FC236}">
                <a16:creationId xmlns:a16="http://schemas.microsoft.com/office/drawing/2014/main" id="{8454AB72-1948-09C4-37D5-16E16F937461}"/>
              </a:ext>
            </a:extLst>
          </p:cNvPr>
          <p:cNvSpPr txBox="1">
            <a:spLocks/>
          </p:cNvSpPr>
          <p:nvPr/>
        </p:nvSpPr>
        <p:spPr>
          <a:xfrm>
            <a:off x="384313"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15v29-39</a:t>
            </a:r>
          </a:p>
        </p:txBody>
      </p:sp>
    </p:spTree>
    <p:extLst>
      <p:ext uri="{BB962C8B-B14F-4D97-AF65-F5344CB8AC3E}">
        <p14:creationId xmlns:p14="http://schemas.microsoft.com/office/powerpoint/2010/main" val="18214252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995055"/>
            <a:ext cx="11476387" cy="4361296"/>
          </a:xfrm>
          <a:solidFill>
            <a:schemeClr val="accent6">
              <a:lumMod val="50000"/>
            </a:schemeClr>
          </a:solidFill>
        </p:spPr>
        <p:txBody>
          <a:bodyPr anchor="t">
            <a:normAutofit fontScale="90000"/>
          </a:bodyPr>
          <a:lstStyle/>
          <a:p>
            <a:pPr hangingPunct="0"/>
            <a:r>
              <a:rPr lang="en-GB" sz="4900" i="1" kern="0">
                <a:effectLst/>
                <a:latin typeface="Times New Roman" panose="02020603050405020304" pitchFamily="18" charset="0"/>
                <a:ea typeface="Calibri" panose="020F0502020204030204" pitchFamily="34" charset="0"/>
              </a:rPr>
              <a:t>16 For I am not ashamed of the gospel, because it is the power of God that brings salvation to everyone who believes: first to the Jew, then to the Gentile.</a:t>
            </a:r>
            <a:br>
              <a:rPr lang="en-GB" sz="49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20</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Romans 1v16</a:t>
            </a:r>
          </a:p>
        </p:txBody>
      </p:sp>
    </p:spTree>
    <p:extLst>
      <p:ext uri="{BB962C8B-B14F-4D97-AF65-F5344CB8AC3E}">
        <p14:creationId xmlns:p14="http://schemas.microsoft.com/office/powerpoint/2010/main" val="10077337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427584"/>
            <a:ext cx="11476387" cy="5065287"/>
          </a:xfrm>
          <a:solidFill>
            <a:schemeClr val="accent6">
              <a:lumMod val="50000"/>
            </a:schemeClr>
          </a:solidFill>
        </p:spPr>
        <p:txBody>
          <a:bodyPr anchor="t">
            <a:normAutofit fontScale="90000"/>
          </a:bodyPr>
          <a:lstStyle/>
          <a:p>
            <a:pPr hangingPunct="1">
              <a:lnSpc>
                <a:spcPct val="115000"/>
              </a:lnSpc>
              <a:spcAft>
                <a:spcPts val="1000"/>
              </a:spcAft>
            </a:pPr>
            <a:r>
              <a:rPr lang="en-GB" sz="3100" i="1" kern="0">
                <a:solidFill>
                  <a:schemeClr val="bg1"/>
                </a:solidFill>
                <a:effectLst/>
                <a:latin typeface="Times New Roman" panose="02020603050405020304" pitchFamily="18" charset="0"/>
                <a:ea typeface="Calibri" panose="020F0502020204030204" pitchFamily="34" charset="0"/>
              </a:rPr>
              <a:t>22 You Samaritans worship what you do not know; we worship what we do know, for salvation is from the Jews. 23 Yet a time is coming and has now come when the true worshipers will worship the Father in the Spirit and in truth, for they are the kind of worshipers the Father seeks. 24 God is spirit, and his worshipers must worship in the Spirit and in truth.”</a:t>
            </a:r>
            <a:br>
              <a:rPr lang="en-GB" sz="3100" kern="1400">
                <a:solidFill>
                  <a:schemeClr val="bg1"/>
                </a:solidFill>
                <a:effectLst/>
                <a:latin typeface="Times New Roman" panose="02020603050405020304" pitchFamily="18" charset="0"/>
                <a:ea typeface="Times New Roman" panose="02020603050405020304" pitchFamily="18" charset="0"/>
              </a:rPr>
            </a:br>
            <a:r>
              <a:rPr lang="en-GB" sz="3100" i="1" kern="0">
                <a:solidFill>
                  <a:schemeClr val="bg1"/>
                </a:solidFill>
                <a:effectLst/>
                <a:latin typeface="Times New Roman" panose="02020603050405020304" pitchFamily="18" charset="0"/>
                <a:ea typeface="Calibri" panose="020F0502020204030204" pitchFamily="34" charset="0"/>
              </a:rPr>
              <a:t>25 The woman said, “I know that Messiah” (called Christ) “is coming. When he comes, he will explain everything to us.”</a:t>
            </a:r>
            <a:br>
              <a:rPr lang="en-GB" sz="3100" kern="1400">
                <a:solidFill>
                  <a:schemeClr val="bg1"/>
                </a:solidFill>
                <a:effectLst/>
                <a:latin typeface="Times New Roman" panose="02020603050405020304" pitchFamily="18" charset="0"/>
                <a:ea typeface="Times New Roman" panose="02020603050405020304" pitchFamily="18" charset="0"/>
              </a:rPr>
            </a:br>
            <a:r>
              <a:rPr lang="en-GB" sz="3100" i="1" kern="0">
                <a:solidFill>
                  <a:schemeClr val="bg1"/>
                </a:solidFill>
                <a:effectLst/>
                <a:latin typeface="Times New Roman" panose="02020603050405020304" pitchFamily="18" charset="0"/>
                <a:ea typeface="Calibri" panose="020F0502020204030204" pitchFamily="34" charset="0"/>
              </a:rPr>
              <a:t>26 Then Jesus declared, “I, the one speaking to you—I am he.”…………</a:t>
            </a:r>
            <a:br>
              <a:rPr lang="en-GB" sz="3100" kern="1400">
                <a:solidFill>
                  <a:schemeClr val="bg1"/>
                </a:solidFill>
                <a:effectLst/>
                <a:latin typeface="Times New Roman" panose="02020603050405020304" pitchFamily="18" charset="0"/>
                <a:ea typeface="Times New Roman" panose="02020603050405020304" pitchFamily="18" charset="0"/>
              </a:rPr>
            </a:br>
            <a:r>
              <a:rPr lang="en-US" sz="3100" i="1" kern="1400">
                <a:solidFill>
                  <a:schemeClr val="bg1"/>
                </a:solidFill>
                <a:effectLst/>
                <a:latin typeface="Times New Roman" panose="02020603050405020304" pitchFamily="18" charset="0"/>
                <a:ea typeface="Times New Roman" panose="02020603050405020304" pitchFamily="18" charset="0"/>
              </a:rPr>
              <a:t>……….39 </a:t>
            </a:r>
            <a:r>
              <a:rPr lang="en-GB" sz="3100" i="1" kern="1400">
                <a:solidFill>
                  <a:schemeClr val="bg1"/>
                </a:solidFill>
                <a:effectLst/>
                <a:latin typeface="Times New Roman" panose="02020603050405020304" pitchFamily="18" charset="0"/>
                <a:ea typeface="Times New Roman" panose="02020603050405020304" pitchFamily="18" charset="0"/>
              </a:rPr>
              <a:t>Many of the Samaritans from that town believed in him because of the woman’s testimony,</a:t>
            </a:r>
            <a:br>
              <a:rPr lang="en-GB" sz="3100" kern="1400">
                <a:solidFill>
                  <a:schemeClr val="bg1"/>
                </a:solidFill>
                <a:effectLst/>
                <a:latin typeface="Times New Roman" panose="02020603050405020304" pitchFamily="18" charset="0"/>
                <a:ea typeface="Times New Roman" panose="02020603050405020304" pitchFamily="18" charset="0"/>
              </a:rPr>
            </a:br>
            <a:br>
              <a:rPr lang="en-GB" sz="49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21</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John 4v22-26,39</a:t>
            </a:r>
          </a:p>
        </p:txBody>
      </p:sp>
    </p:spTree>
    <p:extLst>
      <p:ext uri="{BB962C8B-B14F-4D97-AF65-F5344CB8AC3E}">
        <p14:creationId xmlns:p14="http://schemas.microsoft.com/office/powerpoint/2010/main" val="2108034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57806" y="1735495"/>
            <a:ext cx="11476387" cy="3740514"/>
          </a:xfrm>
          <a:solidFill>
            <a:schemeClr val="accent6">
              <a:lumMod val="50000"/>
            </a:schemeClr>
          </a:solidFill>
        </p:spPr>
        <p:txBody>
          <a:bodyPr anchor="t">
            <a:normAutofit fontScale="90000"/>
          </a:bodyPr>
          <a:lstStyle/>
          <a:p>
            <a:pPr>
              <a:spcBef>
                <a:spcPts val="300"/>
              </a:spcBef>
              <a:spcAft>
                <a:spcPts val="300"/>
              </a:spcAft>
            </a:pPr>
            <a:r>
              <a:rPr lang="en-GB" sz="4900" i="1" kern="0">
                <a:effectLst/>
                <a:latin typeface="Times New Roman" panose="02020603050405020304" pitchFamily="18" charset="0"/>
                <a:ea typeface="Calibri" panose="020F0502020204030204" pitchFamily="34" charset="0"/>
              </a:rPr>
              <a:t>Don’t you remember the five loaves for the five thousand, and how many basketfuls you gathered? 10 Or the seven loaves for the four thousand, and how many basketfuls you gathered?</a:t>
            </a:r>
            <a:br>
              <a:rPr lang="en-GB" sz="49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r>
              <a:rPr lang="en-GB" sz="4000" i="1" kern="0">
                <a:solidFill>
                  <a:schemeClr val="bg1"/>
                </a:solidFill>
                <a:effectLst/>
                <a:latin typeface="Times New Roman" panose="02020603050405020304" pitchFamily="18" charset="0"/>
                <a:ea typeface="Times New Roman" panose="02020603050405020304" pitchFamily="18" charset="0"/>
              </a:rPr>
              <a:t> </a:t>
            </a: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22</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16v9</a:t>
            </a:r>
          </a:p>
        </p:txBody>
      </p:sp>
    </p:spTree>
    <p:extLst>
      <p:ext uri="{BB962C8B-B14F-4D97-AF65-F5344CB8AC3E}">
        <p14:creationId xmlns:p14="http://schemas.microsoft.com/office/powerpoint/2010/main" val="3594851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A895D-F462-42DF-94F1-A52A804730AD}"/>
              </a:ext>
            </a:extLst>
          </p:cNvPr>
          <p:cNvSpPr>
            <a:spLocks noGrp="1"/>
          </p:cNvSpPr>
          <p:nvPr>
            <p:ph type="title"/>
          </p:nvPr>
        </p:nvSpPr>
        <p:spPr>
          <a:xfrm>
            <a:off x="382554" y="1809473"/>
            <a:ext cx="11476387" cy="2202691"/>
          </a:xfrm>
          <a:solidFill>
            <a:schemeClr val="accent6">
              <a:lumMod val="50000"/>
            </a:schemeClr>
          </a:solidFill>
          <a:ln>
            <a:solidFill>
              <a:schemeClr val="tx1"/>
            </a:solidFill>
          </a:ln>
        </p:spPr>
        <p:txBody>
          <a:bodyPr>
            <a:normAutofit/>
          </a:bodyPr>
          <a:lstStyle/>
          <a:p>
            <a:pPr hangingPunct="0"/>
            <a:r>
              <a:rPr lang="en-GB" sz="4000" i="1" kern="1400">
                <a:solidFill>
                  <a:schemeClr val="bg1"/>
                </a:solidFill>
                <a:effectLst/>
                <a:latin typeface="Times New Roman" panose="02020603050405020304" pitchFamily="18" charset="0"/>
                <a:ea typeface="Calibri" panose="020F0502020204030204" pitchFamily="34" charset="0"/>
              </a:rPr>
              <a:t>For God so loved the world that he gave his one and only Son,</a:t>
            </a:r>
            <a:br>
              <a:rPr lang="en-GB" sz="4000" kern="1400">
                <a:solidFill>
                  <a:schemeClr val="bg1"/>
                </a:solidFill>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a:p>
        </p:txBody>
      </p:sp>
      <p:sp>
        <p:nvSpPr>
          <p:cNvPr id="3" name="Slide Number Placeholder 2">
            <a:extLst>
              <a:ext uri="{FF2B5EF4-FFF2-40B4-BE49-F238E27FC236}">
                <a16:creationId xmlns:a16="http://schemas.microsoft.com/office/drawing/2014/main" id="{E6C89F0C-0A34-4D5A-9A7D-9386C1A5459B}"/>
              </a:ext>
            </a:extLst>
          </p:cNvPr>
          <p:cNvSpPr>
            <a:spLocks noGrp="1"/>
          </p:cNvSpPr>
          <p:nvPr>
            <p:ph type="sldNum" sz="quarter" idx="8"/>
          </p:nvPr>
        </p:nvSpPr>
        <p:spPr>
          <a:solidFill>
            <a:schemeClr val="accent6">
              <a:lumMod val="50000"/>
            </a:schemeClr>
          </a:solidFill>
        </p:spPr>
        <p:txBody>
          <a:bodyPr/>
          <a:lstStyle/>
          <a:p>
            <a:pPr lvl="0"/>
            <a:fld id="{A15ADF47-C5BA-41EB-9C44-907E124D18F4}" type="slidenum">
              <a:rPr lang="en-GB" smtClean="0"/>
              <a:t>3</a:t>
            </a:fld>
            <a:endParaRPr lang="en-GB"/>
          </a:p>
        </p:txBody>
      </p:sp>
      <p:sp>
        <p:nvSpPr>
          <p:cNvPr id="6" name="Title 1">
            <a:extLst>
              <a:ext uri="{FF2B5EF4-FFF2-40B4-BE49-F238E27FC236}">
                <a16:creationId xmlns:a16="http://schemas.microsoft.com/office/drawing/2014/main" id="{0C9F8AAF-9BD0-E290-33C9-580ADD053D1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John 3v16</a:t>
            </a:r>
          </a:p>
        </p:txBody>
      </p:sp>
    </p:spTree>
    <p:extLst>
      <p:ext uri="{BB962C8B-B14F-4D97-AF65-F5344CB8AC3E}">
        <p14:creationId xmlns:p14="http://schemas.microsoft.com/office/powerpoint/2010/main" val="4003559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575950" y="1586204"/>
            <a:ext cx="11476386" cy="4626876"/>
          </a:xfrm>
          <a:solidFill>
            <a:schemeClr val="accent6">
              <a:lumMod val="50000"/>
            </a:schemeClr>
          </a:solidFill>
        </p:spPr>
        <p:txBody>
          <a:bodyPr anchor="t">
            <a:noAutofit/>
          </a:bodyPr>
          <a:lstStyle/>
          <a:p>
            <a:r>
              <a:rPr lang="en-GB" sz="3200" i="1" kern="0">
                <a:effectLst/>
                <a:latin typeface="Times New Roman" panose="02020603050405020304" pitchFamily="18" charset="0"/>
                <a:ea typeface="Calibri" panose="020F0502020204030204" pitchFamily="34" charset="0"/>
              </a:rPr>
              <a:t>14 For he himself is our peace, who has made the two groups one and has destroyed the barrier, the dividing wall of hostility, 15 by setting aside in his flesh the law with its commands and regulations. His purpose was to create in himself one new humanity out of the two, thus making peace, 16 and in one body to reconcile both of them to God through the cross, by which he put to death their hostility. 17 He came and preached peace to you who were far away and peace to those who were near. 18 For through him we both have access to the Father by one Spirit.</a:t>
            </a:r>
            <a:br>
              <a:rPr lang="en-GB" sz="3200" kern="1400">
                <a:effectLst/>
                <a:latin typeface="Times New Roman" panose="02020603050405020304" pitchFamily="18" charset="0"/>
                <a:ea typeface="Times New Roman" panose="02020603050405020304" pitchFamily="18" charset="0"/>
              </a:rPr>
            </a:br>
            <a:br>
              <a:rPr lang="en-GB" sz="3200" kern="1400">
                <a:effectLst/>
                <a:latin typeface="Times New Roman" panose="02020603050405020304" pitchFamily="18" charset="0"/>
                <a:ea typeface="Times New Roman" panose="02020603050405020304" pitchFamily="18" charset="0"/>
              </a:rPr>
            </a:br>
            <a:endParaRPr lang="en-GB" sz="32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4</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Ephesians 2v14-18</a:t>
            </a:r>
          </a:p>
        </p:txBody>
      </p:sp>
    </p:spTree>
    <p:extLst>
      <p:ext uri="{BB962C8B-B14F-4D97-AF65-F5344CB8AC3E}">
        <p14:creationId xmlns:p14="http://schemas.microsoft.com/office/powerpoint/2010/main" val="17959247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solidFill>
            <a:schemeClr val="accent6">
              <a:lumMod val="50000"/>
            </a:schemeClr>
          </a:solidFill>
        </p:spPr>
        <p:txBody>
          <a:bodyPr anchor="t">
            <a:normAutofit/>
          </a:bodyPr>
          <a:lstStyle/>
          <a:p>
            <a:pPr hangingPunct="0"/>
            <a:r>
              <a:rPr lang="en-GB" i="1" kern="1400">
                <a:solidFill>
                  <a:schemeClr val="bg1"/>
                </a:solidFill>
                <a:effectLst/>
                <a:latin typeface="Times New Roman" panose="02020603050405020304" pitchFamily="18" charset="0"/>
                <a:ea typeface="Times New Roman" panose="02020603050405020304" pitchFamily="18" charset="0"/>
              </a:rPr>
              <a:t>8 Whoever does not love does not know God, because God is love.</a:t>
            </a:r>
            <a:br>
              <a:rPr lang="en-GB" kern="1400">
                <a:solidFill>
                  <a:schemeClr val="bg1"/>
                </a:solidFill>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5</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1 John 4v8</a:t>
            </a:r>
          </a:p>
        </p:txBody>
      </p:sp>
    </p:spTree>
    <p:extLst>
      <p:ext uri="{BB962C8B-B14F-4D97-AF65-F5344CB8AC3E}">
        <p14:creationId xmlns:p14="http://schemas.microsoft.com/office/powerpoint/2010/main" val="2674460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098965"/>
            <a:ext cx="11476386" cy="4094018"/>
          </a:xfrm>
          <a:solidFill>
            <a:schemeClr val="accent6">
              <a:lumMod val="50000"/>
            </a:schemeClr>
          </a:solidFill>
        </p:spPr>
        <p:txBody>
          <a:bodyPr anchor="t">
            <a:normAutofit/>
          </a:bodyPr>
          <a:lstStyle/>
          <a:p>
            <a:pPr hangingPunct="0"/>
            <a:r>
              <a:rPr lang="en-US" sz="4000" i="1" kern="1400">
                <a:effectLst/>
                <a:latin typeface="Times New Roman" panose="02020603050405020304" pitchFamily="18" charset="0"/>
                <a:ea typeface="Times New Roman" panose="02020603050405020304" pitchFamily="18" charset="0"/>
              </a:rPr>
              <a:t>32 Jesus called his disciples to him and said, “I have compassion for these people; they have already been with me three days and have nothing to eat.</a:t>
            </a:r>
            <a:br>
              <a:rPr lang="en-GB" sz="4000"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6</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15v32</a:t>
            </a:r>
          </a:p>
        </p:txBody>
      </p:sp>
    </p:spTree>
    <p:extLst>
      <p:ext uri="{BB962C8B-B14F-4D97-AF65-F5344CB8AC3E}">
        <p14:creationId xmlns:p14="http://schemas.microsoft.com/office/powerpoint/2010/main" val="1112454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161309"/>
            <a:ext cx="11476386" cy="4031674"/>
          </a:xfrm>
          <a:solidFill>
            <a:schemeClr val="accent6">
              <a:lumMod val="50000"/>
            </a:schemeClr>
          </a:solidFill>
        </p:spPr>
        <p:txBody>
          <a:bodyPr anchor="t">
            <a:normAutofit fontScale="90000"/>
          </a:bodyPr>
          <a:lstStyle/>
          <a:p>
            <a:pPr hangingPunct="0"/>
            <a:r>
              <a:rPr lang="en-GB" sz="4000" i="1" kern="1400">
                <a:solidFill>
                  <a:schemeClr val="bg1"/>
                </a:solidFill>
                <a:effectLst/>
                <a:latin typeface="Times New Roman" panose="02020603050405020304" pitchFamily="18" charset="0"/>
                <a:ea typeface="Times New Roman" panose="02020603050405020304" pitchFamily="18" charset="0"/>
              </a:rPr>
              <a:t>31 Then Jesus left the vicinity of Tyre and went through Sidon, down to the Sea of Galilee and into the region of the Decapolis.</a:t>
            </a:r>
            <a:br>
              <a:rPr lang="en-GB" sz="4000" kern="1400">
                <a:solidFill>
                  <a:schemeClr val="bg1"/>
                </a:solidFill>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7</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Mark 7v31</a:t>
            </a:r>
          </a:p>
        </p:txBody>
      </p:sp>
    </p:spTree>
    <p:extLst>
      <p:ext uri="{BB962C8B-B14F-4D97-AF65-F5344CB8AC3E}">
        <p14:creationId xmlns:p14="http://schemas.microsoft.com/office/powerpoint/2010/main" val="1730745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250831"/>
            <a:ext cx="11476386" cy="3064747"/>
          </a:xfrm>
          <a:solidFill>
            <a:schemeClr val="accent6">
              <a:lumMod val="50000"/>
            </a:schemeClr>
          </a:solidFill>
        </p:spPr>
        <p:txBody>
          <a:bodyPr anchor="t">
            <a:normAutofit fontScale="90000"/>
          </a:bodyPr>
          <a:lstStyle/>
          <a:p>
            <a:pPr hangingPunct="0"/>
            <a:r>
              <a:rPr lang="en-US" i="1" kern="1400">
                <a:effectLst/>
                <a:latin typeface="Times New Roman" panose="02020603050405020304" pitchFamily="18" charset="0"/>
                <a:ea typeface="Times New Roman" panose="02020603050405020304" pitchFamily="18" charset="0"/>
              </a:rPr>
              <a:t>30 Great crowds came to him, bringing the lame, the blind, the crippled, the mute and many others, and laid them at his feet; and he healed them.</a:t>
            </a:r>
            <a:br>
              <a:rPr lang="en-GB" kern="1400">
                <a:effectLst/>
                <a:latin typeface="Times New Roman" panose="02020603050405020304" pitchFamily="18" charset="0"/>
                <a:ea typeface="Times New Roman" panose="02020603050405020304" pitchFamily="18" charset="0"/>
              </a:rPr>
            </a:br>
            <a:br>
              <a:rPr lang="en-GB"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8</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15v30</a:t>
            </a:r>
          </a:p>
        </p:txBody>
      </p:sp>
    </p:spTree>
    <p:extLst>
      <p:ext uri="{BB962C8B-B14F-4D97-AF65-F5344CB8AC3E}">
        <p14:creationId xmlns:p14="http://schemas.microsoft.com/office/powerpoint/2010/main" val="10383760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F56C1-0C8F-4D91-B28D-E63462EC9130}"/>
              </a:ext>
            </a:extLst>
          </p:cNvPr>
          <p:cNvSpPr>
            <a:spLocks noGrp="1"/>
          </p:cNvSpPr>
          <p:nvPr>
            <p:ph type="title"/>
          </p:nvPr>
        </p:nvSpPr>
        <p:spPr>
          <a:xfrm>
            <a:off x="374983" y="2784763"/>
            <a:ext cx="11476386" cy="3408219"/>
          </a:xfrm>
          <a:solidFill>
            <a:schemeClr val="accent6">
              <a:lumMod val="50000"/>
            </a:schemeClr>
          </a:solidFill>
        </p:spPr>
        <p:txBody>
          <a:bodyPr anchor="t">
            <a:normAutofit fontScale="90000"/>
          </a:bodyPr>
          <a:lstStyle/>
          <a:p>
            <a:pPr hangingPunct="0"/>
            <a:r>
              <a:rPr lang="en-GB" sz="4000" i="1" kern="1400">
                <a:solidFill>
                  <a:schemeClr val="bg1"/>
                </a:solidFill>
                <a:effectLst/>
                <a:latin typeface="Times New Roman" panose="02020603050405020304" pitchFamily="18" charset="0"/>
                <a:ea typeface="Calibri" panose="020F0502020204030204" pitchFamily="34" charset="0"/>
              </a:rPr>
              <a:t>having with them those that were lame, blind, dumb, maimed, and many others,</a:t>
            </a:r>
            <a:br>
              <a:rPr lang="en-GB" sz="4000" kern="1400">
                <a:solidFill>
                  <a:schemeClr val="bg1"/>
                </a:solidFill>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40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br>
              <a:rPr lang="en-GB" sz="1800" kern="1400">
                <a:effectLst/>
                <a:latin typeface="Times New Roman" panose="02020603050405020304" pitchFamily="18" charset="0"/>
                <a:ea typeface="Times New Roman" panose="02020603050405020304" pitchFamily="18" charset="0"/>
              </a:rPr>
            </a:br>
            <a:endParaRPr lang="en-GB" sz="3600"/>
          </a:p>
        </p:txBody>
      </p:sp>
      <p:sp>
        <p:nvSpPr>
          <p:cNvPr id="3" name="Slide Number Placeholder 2">
            <a:extLst>
              <a:ext uri="{FF2B5EF4-FFF2-40B4-BE49-F238E27FC236}">
                <a16:creationId xmlns:a16="http://schemas.microsoft.com/office/drawing/2014/main" id="{3E0EAC67-EA70-452E-A00A-7B3CCCED3D43}"/>
              </a:ext>
            </a:extLst>
          </p:cNvPr>
          <p:cNvSpPr>
            <a:spLocks noGrp="1"/>
          </p:cNvSpPr>
          <p:nvPr>
            <p:ph type="sldNum" sz="quarter" idx="8"/>
          </p:nvPr>
        </p:nvSpPr>
        <p:spPr/>
        <p:txBody>
          <a:bodyPr/>
          <a:lstStyle/>
          <a:p>
            <a:pPr lvl="0"/>
            <a:fld id="{A15ADF47-C5BA-41EB-9C44-907E124D18F4}" type="slidenum">
              <a:rPr lang="en-GB" smtClean="0"/>
              <a:t>9</a:t>
            </a:fld>
            <a:endParaRPr lang="en-GB"/>
          </a:p>
        </p:txBody>
      </p:sp>
      <p:sp>
        <p:nvSpPr>
          <p:cNvPr id="4" name="Title 1">
            <a:extLst>
              <a:ext uri="{FF2B5EF4-FFF2-40B4-BE49-F238E27FC236}">
                <a16:creationId xmlns:a16="http://schemas.microsoft.com/office/drawing/2014/main" id="{947D3A67-8DBE-B37C-499E-75895B497AAD}"/>
              </a:ext>
            </a:extLst>
          </p:cNvPr>
          <p:cNvSpPr txBox="1">
            <a:spLocks/>
          </p:cNvSpPr>
          <p:nvPr/>
        </p:nvSpPr>
        <p:spPr>
          <a:xfrm>
            <a:off x="374982" y="365129"/>
            <a:ext cx="11476387" cy="893835"/>
          </a:xfrm>
          <a:prstGeom prst="rect">
            <a:avLst/>
          </a:prstGeom>
          <a:solidFill>
            <a:schemeClr val="accent6">
              <a:lumMod val="50000"/>
            </a:schemeClr>
          </a:solidFill>
          <a:ln w="12701" cap="flat">
            <a:solidFill>
              <a:srgbClr val="000000"/>
            </a:solidFill>
            <a:prstDash val="solid"/>
            <a:miter/>
          </a:ln>
        </p:spPr>
        <p:txBody>
          <a:bodyPr vert="horz" wrap="square" lIns="91440" tIns="45720" rIns="91440" bIns="45720" anchor="ctr" anchorCtr="0" compatLnSpc="1">
            <a:normAutofit/>
          </a:bodyPr>
          <a:lstStyle>
            <a:lvl1pPr marL="0" marR="0" lvl="0" indent="0" algn="l" defTabSz="914400" rtl="0" fontAlgn="auto" hangingPunct="1">
              <a:lnSpc>
                <a:spcPct val="90000"/>
              </a:lnSpc>
              <a:spcBef>
                <a:spcPts val="0"/>
              </a:spcBef>
              <a:spcAft>
                <a:spcPts val="0"/>
              </a:spcAft>
              <a:buNone/>
              <a:tabLst/>
              <a:defRPr lang="en-US" sz="4400" b="0" i="0" u="none" strike="noStrike" kern="1200" cap="none" spc="0" baseline="0">
                <a:solidFill>
                  <a:srgbClr val="FFFFFF"/>
                </a:solidFill>
                <a:uFillTx/>
                <a:latin typeface="Calibri Light"/>
              </a:defRPr>
            </a:lvl1pPr>
          </a:lstStyle>
          <a:p>
            <a:r>
              <a:rPr lang="en-GB" sz="5400" i="1">
                <a:latin typeface="Times New Roman" pitchFamily="18"/>
                <a:cs typeface="Times New Roman" pitchFamily="18"/>
              </a:rPr>
              <a:t>Matthew 15v30 (KJV)</a:t>
            </a:r>
          </a:p>
        </p:txBody>
      </p:sp>
    </p:spTree>
    <p:extLst>
      <p:ext uri="{BB962C8B-B14F-4D97-AF65-F5344CB8AC3E}">
        <p14:creationId xmlns:p14="http://schemas.microsoft.com/office/powerpoint/2010/main" val="8776423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Office%20Theme</Template>
  <TotalTime>0</TotalTime>
  <Words>1530</Words>
  <Application>Microsoft Office PowerPoint</Application>
  <PresentationFormat>Widescreen</PresentationFormat>
  <Paragraphs>68</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Matthew 15v29-39</vt:lpstr>
      <vt:lpstr>34 “How many loaves do you have?” Jesus asked.  “Seven,” they replied, “and a few small fish.”  35 He told the crowd to sit down on the ground. 36 Then he took the seven loaves and the fish, and when he had given thanks, he broke them and gave them to the disciples, and they in turn to the people. 37 They all ate and were satisfied. Afterward the disciples picked up seven basketfuls of broken pieces that were left over. 38 The number of those who ate was four thousand men, besides women and children. 39 After Jesus had sent the crowd away, he got into the boat and went to the vicinity of Magadan.</vt:lpstr>
      <vt:lpstr>For God so loved the world that he gave his one and only Son,  </vt:lpstr>
      <vt:lpstr>14 For he himself is our peace, who has made the two groups one and has destroyed the barrier, the dividing wall of hostility, 15 by setting aside in his flesh the law with its commands and regulations. His purpose was to create in himself one new humanity out of the two, thus making peace, 16 and in one body to reconcile both of them to God through the cross, by which he put to death their hostility. 17 He came and preached peace to you who were far away and peace to those who were near. 18 For through him we both have access to the Father by one Spirit.  </vt:lpstr>
      <vt:lpstr>8 Whoever does not love does not know God, because God is love.    </vt:lpstr>
      <vt:lpstr>32 Jesus called his disciples to him and said, “I have compassion for these people; they have already been with me three days and have nothing to eat.     </vt:lpstr>
      <vt:lpstr>31 Then Jesus left the vicinity of Tyre and went through Sidon, down to the Sea of Galilee and into the region of the Decapolis.      </vt:lpstr>
      <vt:lpstr>30 Great crowds came to him, bringing the lame, the blind, the crippled, the mute and many others, and laid them at his feet; and he healed them.       </vt:lpstr>
      <vt:lpstr>having with them those that were lame, blind, dumb, maimed, and many others,      </vt:lpstr>
      <vt:lpstr>8  If your hand or your foot causes you to stumble, cut it off and throw it away. It is better for you to enter life maimed or crippled than to have two hands or two feet and be thrown into eternal fire.         </vt:lpstr>
      <vt:lpstr>1 As he went along, he saw a man blind from birth. …………. 5 [Jesus said] While I am in the world, I am the light of the world.” 6 After saying this, he spat on the ground, made some mud with the saliva, and put it on the man’s eyes. 7 “Go,” he told him, “wash in the Pool of Siloam” ……. So the man went and washed, and came home seeing.         </vt:lpstr>
      <vt:lpstr>  7 Then the LORD God formed a man from the dust of the ground and breathed into his nostrils the breath of life, and the man became a living being.         </vt:lpstr>
      <vt:lpstr>30….. laid them at his feet; and he healed them.          </vt:lpstr>
      <vt:lpstr> 31 The people were amazed when they saw the mute speaking, the crippled made well, the lame walking and the blind seeing. And they praised the God of Israel.      </vt:lpstr>
      <vt:lpstr>  32 Jesus called his disciples to him and said, “I have compassion for these people; they have already been with me three days and have nothing to eat. I do not want to send them away hungry, or they may collapse on the way.”        </vt:lpstr>
      <vt:lpstr>5 I cried out to You, O LORD;  I said, “You are my refuge, My portion in the land of the living.       </vt:lpstr>
      <vt:lpstr>25  “Therefore I tell you, do not worry about your life, what you will eat or drink; or about your body, what you will wear. Is not life more than food, and the body more than clothes? 26  Look at the birds of the air; they do not sow or reap or store away in barns, and yet your heavenly Father feeds them. …………………… 31  So do not worry, saying, ‘What shall we eat?’ or ‘What shall we drink?’ or ‘What shall we wear?     </vt:lpstr>
      <vt:lpstr>11 Give us today our daily bread.       </vt:lpstr>
      <vt:lpstr>5 When they went across the lake, the disciples forgot to take bread. 6 “Be careful,” Jesus said to them. “Be on your guard against the yeast of the Pharisees and Sadducees.” 7 They discussed this among themselves and said, “It is because we didn’t bring any bread.” 8 Aware of their discussion, Jesus asked, “You of little faith, why are you talking among yourselves about having no bread? 9 Do you still not understand? Don’t you remember the five loaves for the five thousand, and how many basketfuls you gathered? 10 Or the seven loaves for the four thousand, and how many basketfuls you gathered?         </vt:lpstr>
      <vt:lpstr>16 For I am not ashamed of the gospel, because it is the power of God that brings salvation to everyone who believes: first to the Jew, then to the Gentile.         </vt:lpstr>
      <vt:lpstr>22 You Samaritans worship what you do not know; we worship what we do know, for salvation is from the Jews. 23 Yet a time is coming and has now come when the true worshipers will worship the Father in the Spirit and in truth, for they are the kind of worshipers the Father seeks. 24 God is spirit, and his worshipers must worship in the Spirit and in truth.” 25 The woman said, “I know that Messiah” (called Christ) “is coming. When he comes, he will explain everything to us.” 26 Then Jesus declared, “I, the one speaking to you—I am he.”………… ……….39 Many of the Samaritans from that town believed in him because of the woman’s testimony,       </vt:lpstr>
      <vt:lpstr>Don’t you remember the five loaves for the five thousand, and how many basketfuls you gathered? 10 Or the seven loaves for the four thousand, and how many basketfuls you gathered?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Matthew 13v51-58</dc:title>
  <dc:creator>Becky Tanton</dc:creator>
  <cp:lastModifiedBy>Q Tanton</cp:lastModifiedBy>
  <cp:revision>1</cp:revision>
  <dcterms:created xsi:type="dcterms:W3CDTF">2021-05-17T15:53:27Z</dcterms:created>
  <dcterms:modified xsi:type="dcterms:W3CDTF">2023-03-31T11:01:42Z</dcterms:modified>
</cp:coreProperties>
</file>