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58" r:id="rId4"/>
    <p:sldId id="259" r:id="rId5"/>
    <p:sldId id="286" r:id="rId6"/>
    <p:sldId id="287" r:id="rId7"/>
    <p:sldId id="288" r:id="rId8"/>
    <p:sldId id="289" r:id="rId9"/>
    <p:sldId id="290" r:id="rId10"/>
    <p:sldId id="291" r:id="rId11"/>
    <p:sldId id="292" r:id="rId12"/>
    <p:sldId id="293" r:id="rId13"/>
    <p:sldId id="294" r:id="rId14"/>
    <p:sldId id="295" r:id="rId15"/>
    <p:sldId id="296" r:id="rId16"/>
    <p:sldId id="297" r:id="rId17"/>
    <p:sldId id="298" r:id="rId18"/>
    <p:sldId id="299" r:id="rId19"/>
    <p:sldId id="303" r:id="rId20"/>
    <p:sldId id="300" r:id="rId21"/>
    <p:sldId id="302"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748BE93-2ABC-4BC6-B213-5B09933769D4}" v="9" dt="2023-08-31T07:34:42.86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85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Q Tanton" userId="589988ea44443bd3" providerId="LiveId" clId="{F748BE93-2ABC-4BC6-B213-5B09933769D4}"/>
    <pc:docChg chg="undo custSel addSld delSld modSld modMainMaster">
      <pc:chgData name="Q Tanton" userId="589988ea44443bd3" providerId="LiveId" clId="{F748BE93-2ABC-4BC6-B213-5B09933769D4}" dt="2023-09-01T13:47:22.347" v="641" actId="6549"/>
      <pc:docMkLst>
        <pc:docMk/>
      </pc:docMkLst>
      <pc:sldChg chg="modSp mod setBg">
        <pc:chgData name="Q Tanton" userId="589988ea44443bd3" providerId="LiveId" clId="{F748BE93-2ABC-4BC6-B213-5B09933769D4}" dt="2023-08-31T07:34:42.864" v="87"/>
        <pc:sldMkLst>
          <pc:docMk/>
          <pc:sldMk cId="0" sldId="256"/>
        </pc:sldMkLst>
        <pc:spChg chg="mod">
          <ac:chgData name="Q Tanton" userId="589988ea44443bd3" providerId="LiveId" clId="{F748BE93-2ABC-4BC6-B213-5B09933769D4}" dt="2023-08-30T16:04:50.305" v="9" actId="6549"/>
          <ac:spMkLst>
            <pc:docMk/>
            <pc:sldMk cId="0" sldId="256"/>
            <ac:spMk id="2" creationId="{F32829DD-23D6-4107-A199-122FE087B514}"/>
          </ac:spMkLst>
        </pc:spChg>
        <pc:spChg chg="mod">
          <ac:chgData name="Q Tanton" userId="589988ea44443bd3" providerId="LiveId" clId="{F748BE93-2ABC-4BC6-B213-5B09933769D4}" dt="2023-08-30T16:07:15.400" v="32" actId="20577"/>
          <ac:spMkLst>
            <pc:docMk/>
            <pc:sldMk cId="0" sldId="256"/>
            <ac:spMk id="3" creationId="{621F7D94-7658-4955-86CD-31DB9AF2FBC1}"/>
          </ac:spMkLst>
        </pc:spChg>
      </pc:sldChg>
      <pc:sldChg chg="addSp delSp modSp mod setBg">
        <pc:chgData name="Q Tanton" userId="589988ea44443bd3" providerId="LiveId" clId="{F748BE93-2ABC-4BC6-B213-5B09933769D4}" dt="2023-08-31T07:37:06.727" v="92" actId="255"/>
        <pc:sldMkLst>
          <pc:docMk/>
          <pc:sldMk cId="1821425218" sldId="257"/>
        </pc:sldMkLst>
        <pc:spChg chg="add del mod">
          <ac:chgData name="Q Tanton" userId="589988ea44443bd3" providerId="LiveId" clId="{F748BE93-2ABC-4BC6-B213-5B09933769D4}" dt="2023-08-31T07:37:06.727" v="92" actId="255"/>
          <ac:spMkLst>
            <pc:docMk/>
            <pc:sldMk cId="1821425218" sldId="257"/>
            <ac:spMk id="2" creationId="{8136E739-76FD-4C79-B411-94F9907CC5ED}"/>
          </ac:spMkLst>
        </pc:spChg>
        <pc:spChg chg="mod">
          <ac:chgData name="Q Tanton" userId="589988ea44443bd3" providerId="LiveId" clId="{F748BE93-2ABC-4BC6-B213-5B09933769D4}" dt="2023-08-31T07:29:08.493" v="81" actId="207"/>
          <ac:spMkLst>
            <pc:docMk/>
            <pc:sldMk cId="1821425218" sldId="257"/>
            <ac:spMk id="4" creationId="{8454AB72-1948-09C4-37D5-16E16F937461}"/>
          </ac:spMkLst>
        </pc:spChg>
        <pc:spChg chg="add del mod">
          <ac:chgData name="Q Tanton" userId="589988ea44443bd3" providerId="LiveId" clId="{F748BE93-2ABC-4BC6-B213-5B09933769D4}" dt="2023-08-31T07:26:26.553" v="38" actId="478"/>
          <ac:spMkLst>
            <pc:docMk/>
            <pc:sldMk cId="1821425218" sldId="257"/>
            <ac:spMk id="6" creationId="{C6CA8A1A-2285-6648-8353-2B3A63643AC5}"/>
          </ac:spMkLst>
        </pc:spChg>
      </pc:sldChg>
      <pc:sldChg chg="modSp mod setBg">
        <pc:chgData name="Q Tanton" userId="589988ea44443bd3" providerId="LiveId" clId="{F748BE93-2ABC-4BC6-B213-5B09933769D4}" dt="2023-09-01T13:47:22.347" v="641" actId="6549"/>
        <pc:sldMkLst>
          <pc:docMk/>
          <pc:sldMk cId="4003559495" sldId="258"/>
        </pc:sldMkLst>
        <pc:spChg chg="mod">
          <ac:chgData name="Q Tanton" userId="589988ea44443bd3" providerId="LiveId" clId="{F748BE93-2ABC-4BC6-B213-5B09933769D4}" dt="2023-08-31T07:44:40.573" v="117" actId="207"/>
          <ac:spMkLst>
            <pc:docMk/>
            <pc:sldMk cId="4003559495" sldId="258"/>
            <ac:spMk id="2" creationId="{CF0A895D-F462-42DF-94F1-A52A804730AD}"/>
          </ac:spMkLst>
        </pc:spChg>
        <pc:spChg chg="mod">
          <ac:chgData name="Q Tanton" userId="589988ea44443bd3" providerId="LiveId" clId="{F748BE93-2ABC-4BC6-B213-5B09933769D4}" dt="2023-08-31T07:44:52.857" v="119" actId="207"/>
          <ac:spMkLst>
            <pc:docMk/>
            <pc:sldMk cId="4003559495" sldId="258"/>
            <ac:spMk id="3" creationId="{E6C89F0C-0A34-4D5A-9A7D-9386C1A5459B}"/>
          </ac:spMkLst>
        </pc:spChg>
        <pc:spChg chg="mod">
          <ac:chgData name="Q Tanton" userId="589988ea44443bd3" providerId="LiveId" clId="{F748BE93-2ABC-4BC6-B213-5B09933769D4}" dt="2023-09-01T13:47:22.347" v="641" actId="6549"/>
          <ac:spMkLst>
            <pc:docMk/>
            <pc:sldMk cId="4003559495" sldId="258"/>
            <ac:spMk id="6" creationId="{0C9F8AAF-9BD0-E290-33C9-580ADD053D1D}"/>
          </ac:spMkLst>
        </pc:spChg>
      </pc:sldChg>
      <pc:sldChg chg="modSp mod setBg">
        <pc:chgData name="Q Tanton" userId="589988ea44443bd3" providerId="LiveId" clId="{F748BE93-2ABC-4BC6-B213-5B09933769D4}" dt="2023-08-31T07:46:51.172" v="191" actId="207"/>
        <pc:sldMkLst>
          <pc:docMk/>
          <pc:sldMk cId="1795924771" sldId="259"/>
        </pc:sldMkLst>
        <pc:spChg chg="mod">
          <ac:chgData name="Q Tanton" userId="589988ea44443bd3" providerId="LiveId" clId="{F748BE93-2ABC-4BC6-B213-5B09933769D4}" dt="2023-08-31T07:46:48.376" v="190" actId="207"/>
          <ac:spMkLst>
            <pc:docMk/>
            <pc:sldMk cId="1795924771" sldId="259"/>
            <ac:spMk id="2" creationId="{91DF56C1-0C8F-4D91-B28D-E63462EC9130}"/>
          </ac:spMkLst>
        </pc:spChg>
        <pc:spChg chg="mod">
          <ac:chgData name="Q Tanton" userId="589988ea44443bd3" providerId="LiveId" clId="{F748BE93-2ABC-4BC6-B213-5B09933769D4}" dt="2023-08-31T07:46:51.172" v="191" actId="207"/>
          <ac:spMkLst>
            <pc:docMk/>
            <pc:sldMk cId="1795924771" sldId="259"/>
            <ac:spMk id="4" creationId="{947D3A67-8DBE-B37C-499E-75895B497AAD}"/>
          </ac:spMkLst>
        </pc:spChg>
      </pc:sldChg>
      <pc:sldChg chg="modSp mod setBg">
        <pc:chgData name="Q Tanton" userId="589988ea44443bd3" providerId="LiveId" clId="{F748BE93-2ABC-4BC6-B213-5B09933769D4}" dt="2023-08-31T07:50:15.413" v="202" actId="113"/>
        <pc:sldMkLst>
          <pc:docMk/>
          <pc:sldMk cId="2674460662" sldId="286"/>
        </pc:sldMkLst>
        <pc:spChg chg="mod">
          <ac:chgData name="Q Tanton" userId="589988ea44443bd3" providerId="LiveId" clId="{F748BE93-2ABC-4BC6-B213-5B09933769D4}" dt="2023-08-31T07:50:15.413" v="202" actId="113"/>
          <ac:spMkLst>
            <pc:docMk/>
            <pc:sldMk cId="2674460662" sldId="286"/>
            <ac:spMk id="2" creationId="{91DF56C1-0C8F-4D91-B28D-E63462EC9130}"/>
          </ac:spMkLst>
        </pc:spChg>
        <pc:spChg chg="mod">
          <ac:chgData name="Q Tanton" userId="589988ea44443bd3" providerId="LiveId" clId="{F748BE93-2ABC-4BC6-B213-5B09933769D4}" dt="2023-08-31T07:50:10.355" v="201" actId="207"/>
          <ac:spMkLst>
            <pc:docMk/>
            <pc:sldMk cId="2674460662" sldId="286"/>
            <ac:spMk id="4" creationId="{947D3A67-8DBE-B37C-499E-75895B497AAD}"/>
          </ac:spMkLst>
        </pc:spChg>
      </pc:sldChg>
      <pc:sldChg chg="modSp mod setBg">
        <pc:chgData name="Q Tanton" userId="589988ea44443bd3" providerId="LiveId" clId="{F748BE93-2ABC-4BC6-B213-5B09933769D4}" dt="2023-08-31T07:58:43.427" v="231" actId="207"/>
        <pc:sldMkLst>
          <pc:docMk/>
          <pc:sldMk cId="1112454648" sldId="287"/>
        </pc:sldMkLst>
        <pc:spChg chg="mod">
          <ac:chgData name="Q Tanton" userId="589988ea44443bd3" providerId="LiveId" clId="{F748BE93-2ABC-4BC6-B213-5B09933769D4}" dt="2023-08-31T07:58:40.418" v="230" actId="207"/>
          <ac:spMkLst>
            <pc:docMk/>
            <pc:sldMk cId="1112454648" sldId="287"/>
            <ac:spMk id="2" creationId="{91DF56C1-0C8F-4D91-B28D-E63462EC9130}"/>
          </ac:spMkLst>
        </pc:spChg>
        <pc:spChg chg="mod">
          <ac:chgData name="Q Tanton" userId="589988ea44443bd3" providerId="LiveId" clId="{F748BE93-2ABC-4BC6-B213-5B09933769D4}" dt="2023-08-31T07:58:43.427" v="231" actId="207"/>
          <ac:spMkLst>
            <pc:docMk/>
            <pc:sldMk cId="1112454648" sldId="287"/>
            <ac:spMk id="4" creationId="{947D3A67-8DBE-B37C-499E-75895B497AAD}"/>
          </ac:spMkLst>
        </pc:spChg>
      </pc:sldChg>
      <pc:sldChg chg="modSp mod setBg">
        <pc:chgData name="Q Tanton" userId="589988ea44443bd3" providerId="LiveId" clId="{F748BE93-2ABC-4BC6-B213-5B09933769D4}" dt="2023-08-31T08:00:24.429" v="246" actId="207"/>
        <pc:sldMkLst>
          <pc:docMk/>
          <pc:sldMk cId="1730745915" sldId="288"/>
        </pc:sldMkLst>
        <pc:spChg chg="mod">
          <ac:chgData name="Q Tanton" userId="589988ea44443bd3" providerId="LiveId" clId="{F748BE93-2ABC-4BC6-B213-5B09933769D4}" dt="2023-08-31T08:00:20.803" v="245" actId="207"/>
          <ac:spMkLst>
            <pc:docMk/>
            <pc:sldMk cId="1730745915" sldId="288"/>
            <ac:spMk id="2" creationId="{91DF56C1-0C8F-4D91-B28D-E63462EC9130}"/>
          </ac:spMkLst>
        </pc:spChg>
        <pc:spChg chg="mod">
          <ac:chgData name="Q Tanton" userId="589988ea44443bd3" providerId="LiveId" clId="{F748BE93-2ABC-4BC6-B213-5B09933769D4}" dt="2023-08-31T08:00:24.429" v="246" actId="207"/>
          <ac:spMkLst>
            <pc:docMk/>
            <pc:sldMk cId="1730745915" sldId="288"/>
            <ac:spMk id="4" creationId="{947D3A67-8DBE-B37C-499E-75895B497AAD}"/>
          </ac:spMkLst>
        </pc:spChg>
      </pc:sldChg>
      <pc:sldChg chg="modSp mod setBg">
        <pc:chgData name="Q Tanton" userId="589988ea44443bd3" providerId="LiveId" clId="{F748BE93-2ABC-4BC6-B213-5B09933769D4}" dt="2023-08-31T08:02:25.078" v="256" actId="207"/>
        <pc:sldMkLst>
          <pc:docMk/>
          <pc:sldMk cId="1038376035" sldId="289"/>
        </pc:sldMkLst>
        <pc:spChg chg="mod">
          <ac:chgData name="Q Tanton" userId="589988ea44443bd3" providerId="LiveId" clId="{F748BE93-2ABC-4BC6-B213-5B09933769D4}" dt="2023-08-31T08:02:22.456" v="255" actId="207"/>
          <ac:spMkLst>
            <pc:docMk/>
            <pc:sldMk cId="1038376035" sldId="289"/>
            <ac:spMk id="2" creationId="{91DF56C1-0C8F-4D91-B28D-E63462EC9130}"/>
          </ac:spMkLst>
        </pc:spChg>
        <pc:spChg chg="mod">
          <ac:chgData name="Q Tanton" userId="589988ea44443bd3" providerId="LiveId" clId="{F748BE93-2ABC-4BC6-B213-5B09933769D4}" dt="2023-08-31T08:02:25.078" v="256" actId="207"/>
          <ac:spMkLst>
            <pc:docMk/>
            <pc:sldMk cId="1038376035" sldId="289"/>
            <ac:spMk id="4" creationId="{947D3A67-8DBE-B37C-499E-75895B497AAD}"/>
          </ac:spMkLst>
        </pc:spChg>
      </pc:sldChg>
      <pc:sldChg chg="modSp mod setBg">
        <pc:chgData name="Q Tanton" userId="589988ea44443bd3" providerId="LiveId" clId="{F748BE93-2ABC-4BC6-B213-5B09933769D4}" dt="2023-08-31T08:03:59.030" v="282" actId="1035"/>
        <pc:sldMkLst>
          <pc:docMk/>
          <pc:sldMk cId="877642383" sldId="290"/>
        </pc:sldMkLst>
        <pc:spChg chg="mod">
          <ac:chgData name="Q Tanton" userId="589988ea44443bd3" providerId="LiveId" clId="{F748BE93-2ABC-4BC6-B213-5B09933769D4}" dt="2023-08-31T08:03:59.030" v="282" actId="1035"/>
          <ac:spMkLst>
            <pc:docMk/>
            <pc:sldMk cId="877642383" sldId="290"/>
            <ac:spMk id="2" creationId="{91DF56C1-0C8F-4D91-B28D-E63462EC9130}"/>
          </ac:spMkLst>
        </pc:spChg>
        <pc:spChg chg="mod">
          <ac:chgData name="Q Tanton" userId="589988ea44443bd3" providerId="LiveId" clId="{F748BE93-2ABC-4BC6-B213-5B09933769D4}" dt="2023-08-31T08:03:45.649" v="265" actId="207"/>
          <ac:spMkLst>
            <pc:docMk/>
            <pc:sldMk cId="877642383" sldId="290"/>
            <ac:spMk id="4" creationId="{947D3A67-8DBE-B37C-499E-75895B497AAD}"/>
          </ac:spMkLst>
        </pc:spChg>
      </pc:sldChg>
      <pc:sldChg chg="modSp mod setBg">
        <pc:chgData name="Q Tanton" userId="589988ea44443bd3" providerId="LiveId" clId="{F748BE93-2ABC-4BC6-B213-5B09933769D4}" dt="2023-08-31T08:05:14.164" v="301" actId="1035"/>
        <pc:sldMkLst>
          <pc:docMk/>
          <pc:sldMk cId="574605313" sldId="291"/>
        </pc:sldMkLst>
        <pc:spChg chg="mod">
          <ac:chgData name="Q Tanton" userId="589988ea44443bd3" providerId="LiveId" clId="{F748BE93-2ABC-4BC6-B213-5B09933769D4}" dt="2023-08-31T08:05:14.164" v="301" actId="1035"/>
          <ac:spMkLst>
            <pc:docMk/>
            <pc:sldMk cId="574605313" sldId="291"/>
            <ac:spMk id="2" creationId="{91DF56C1-0C8F-4D91-B28D-E63462EC9130}"/>
          </ac:spMkLst>
        </pc:spChg>
        <pc:spChg chg="mod">
          <ac:chgData name="Q Tanton" userId="589988ea44443bd3" providerId="LiveId" clId="{F748BE93-2ABC-4BC6-B213-5B09933769D4}" dt="2023-08-31T08:05:06.623" v="291" actId="207"/>
          <ac:spMkLst>
            <pc:docMk/>
            <pc:sldMk cId="574605313" sldId="291"/>
            <ac:spMk id="4" creationId="{947D3A67-8DBE-B37C-499E-75895B497AAD}"/>
          </ac:spMkLst>
        </pc:spChg>
      </pc:sldChg>
      <pc:sldChg chg="modSp mod setBg">
        <pc:chgData name="Q Tanton" userId="589988ea44443bd3" providerId="LiveId" clId="{F748BE93-2ABC-4BC6-B213-5B09933769D4}" dt="2023-08-31T08:06:42.952" v="332" actId="207"/>
        <pc:sldMkLst>
          <pc:docMk/>
          <pc:sldMk cId="2744151119" sldId="292"/>
        </pc:sldMkLst>
        <pc:spChg chg="mod">
          <ac:chgData name="Q Tanton" userId="589988ea44443bd3" providerId="LiveId" clId="{F748BE93-2ABC-4BC6-B213-5B09933769D4}" dt="2023-08-31T08:06:39.633" v="331" actId="207"/>
          <ac:spMkLst>
            <pc:docMk/>
            <pc:sldMk cId="2744151119" sldId="292"/>
            <ac:spMk id="2" creationId="{91DF56C1-0C8F-4D91-B28D-E63462EC9130}"/>
          </ac:spMkLst>
        </pc:spChg>
        <pc:spChg chg="mod">
          <ac:chgData name="Q Tanton" userId="589988ea44443bd3" providerId="LiveId" clId="{F748BE93-2ABC-4BC6-B213-5B09933769D4}" dt="2023-08-31T08:06:42.952" v="332" actId="207"/>
          <ac:spMkLst>
            <pc:docMk/>
            <pc:sldMk cId="2744151119" sldId="292"/>
            <ac:spMk id="4" creationId="{947D3A67-8DBE-B37C-499E-75895B497AAD}"/>
          </ac:spMkLst>
        </pc:spChg>
      </pc:sldChg>
      <pc:sldChg chg="modSp mod setBg">
        <pc:chgData name="Q Tanton" userId="589988ea44443bd3" providerId="LiveId" clId="{F748BE93-2ABC-4BC6-B213-5B09933769D4}" dt="2023-08-31T08:07:55.345" v="341" actId="207"/>
        <pc:sldMkLst>
          <pc:docMk/>
          <pc:sldMk cId="1537140559" sldId="293"/>
        </pc:sldMkLst>
        <pc:spChg chg="mod">
          <ac:chgData name="Q Tanton" userId="589988ea44443bd3" providerId="LiveId" clId="{F748BE93-2ABC-4BC6-B213-5B09933769D4}" dt="2023-08-31T08:07:52.378" v="340" actId="207"/>
          <ac:spMkLst>
            <pc:docMk/>
            <pc:sldMk cId="1537140559" sldId="293"/>
            <ac:spMk id="2" creationId="{91DF56C1-0C8F-4D91-B28D-E63462EC9130}"/>
          </ac:spMkLst>
        </pc:spChg>
        <pc:spChg chg="mod">
          <ac:chgData name="Q Tanton" userId="589988ea44443bd3" providerId="LiveId" clId="{F748BE93-2ABC-4BC6-B213-5B09933769D4}" dt="2023-08-31T08:07:55.345" v="341" actId="207"/>
          <ac:spMkLst>
            <pc:docMk/>
            <pc:sldMk cId="1537140559" sldId="293"/>
            <ac:spMk id="4" creationId="{947D3A67-8DBE-B37C-499E-75895B497AAD}"/>
          </ac:spMkLst>
        </pc:spChg>
      </pc:sldChg>
      <pc:sldChg chg="modSp mod setBg">
        <pc:chgData name="Q Tanton" userId="589988ea44443bd3" providerId="LiveId" clId="{F748BE93-2ABC-4BC6-B213-5B09933769D4}" dt="2023-08-31T08:14:21.556" v="372" actId="207"/>
        <pc:sldMkLst>
          <pc:docMk/>
          <pc:sldMk cId="977413896" sldId="294"/>
        </pc:sldMkLst>
        <pc:spChg chg="mod">
          <ac:chgData name="Q Tanton" userId="589988ea44443bd3" providerId="LiveId" clId="{F748BE93-2ABC-4BC6-B213-5B09933769D4}" dt="2023-08-31T08:14:17.843" v="371" actId="207"/>
          <ac:spMkLst>
            <pc:docMk/>
            <pc:sldMk cId="977413896" sldId="294"/>
            <ac:spMk id="2" creationId="{91DF56C1-0C8F-4D91-B28D-E63462EC9130}"/>
          </ac:spMkLst>
        </pc:spChg>
        <pc:spChg chg="mod">
          <ac:chgData name="Q Tanton" userId="589988ea44443bd3" providerId="LiveId" clId="{F748BE93-2ABC-4BC6-B213-5B09933769D4}" dt="2023-08-31T08:14:21.556" v="372" actId="207"/>
          <ac:spMkLst>
            <pc:docMk/>
            <pc:sldMk cId="977413896" sldId="294"/>
            <ac:spMk id="4" creationId="{947D3A67-8DBE-B37C-499E-75895B497AAD}"/>
          </ac:spMkLst>
        </pc:spChg>
      </pc:sldChg>
      <pc:sldChg chg="modSp mod setBg">
        <pc:chgData name="Q Tanton" userId="589988ea44443bd3" providerId="LiveId" clId="{F748BE93-2ABC-4BC6-B213-5B09933769D4}" dt="2023-09-01T08:40:24.548" v="621" actId="255"/>
        <pc:sldMkLst>
          <pc:docMk/>
          <pc:sldMk cId="3174874116" sldId="295"/>
        </pc:sldMkLst>
        <pc:spChg chg="mod">
          <ac:chgData name="Q Tanton" userId="589988ea44443bd3" providerId="LiveId" clId="{F748BE93-2ABC-4BC6-B213-5B09933769D4}" dt="2023-09-01T08:40:24.548" v="621" actId="255"/>
          <ac:spMkLst>
            <pc:docMk/>
            <pc:sldMk cId="3174874116" sldId="295"/>
            <ac:spMk id="2" creationId="{91DF56C1-0C8F-4D91-B28D-E63462EC9130}"/>
          </ac:spMkLst>
        </pc:spChg>
        <pc:spChg chg="mod">
          <ac:chgData name="Q Tanton" userId="589988ea44443bd3" providerId="LiveId" clId="{F748BE93-2ABC-4BC6-B213-5B09933769D4}" dt="2023-08-31T08:15:58.500" v="400" actId="207"/>
          <ac:spMkLst>
            <pc:docMk/>
            <pc:sldMk cId="3174874116" sldId="295"/>
            <ac:spMk id="4" creationId="{947D3A67-8DBE-B37C-499E-75895B497AAD}"/>
          </ac:spMkLst>
        </pc:spChg>
      </pc:sldChg>
      <pc:sldChg chg="modSp mod setBg">
        <pc:chgData name="Q Tanton" userId="589988ea44443bd3" providerId="LiveId" clId="{F748BE93-2ABC-4BC6-B213-5B09933769D4}" dt="2023-09-01T08:41:18.479" v="623" actId="113"/>
        <pc:sldMkLst>
          <pc:docMk/>
          <pc:sldMk cId="299211831" sldId="296"/>
        </pc:sldMkLst>
        <pc:spChg chg="mod">
          <ac:chgData name="Q Tanton" userId="589988ea44443bd3" providerId="LiveId" clId="{F748BE93-2ABC-4BC6-B213-5B09933769D4}" dt="2023-09-01T08:41:18.479" v="623" actId="113"/>
          <ac:spMkLst>
            <pc:docMk/>
            <pc:sldMk cId="299211831" sldId="296"/>
            <ac:spMk id="2" creationId="{91DF56C1-0C8F-4D91-B28D-E63462EC9130}"/>
          </ac:spMkLst>
        </pc:spChg>
        <pc:spChg chg="mod">
          <ac:chgData name="Q Tanton" userId="589988ea44443bd3" providerId="LiveId" clId="{F748BE93-2ABC-4BC6-B213-5B09933769D4}" dt="2023-08-31T08:17:41.890" v="448" actId="207"/>
          <ac:spMkLst>
            <pc:docMk/>
            <pc:sldMk cId="299211831" sldId="296"/>
            <ac:spMk id="4" creationId="{947D3A67-8DBE-B37C-499E-75895B497AAD}"/>
          </ac:spMkLst>
        </pc:spChg>
      </pc:sldChg>
      <pc:sldChg chg="modSp mod setBg">
        <pc:chgData name="Q Tanton" userId="589988ea44443bd3" providerId="LiveId" clId="{F748BE93-2ABC-4BC6-B213-5B09933769D4}" dt="2023-08-31T08:19:39.295" v="466" actId="207"/>
        <pc:sldMkLst>
          <pc:docMk/>
          <pc:sldMk cId="1962741764" sldId="297"/>
        </pc:sldMkLst>
        <pc:spChg chg="mod">
          <ac:chgData name="Q Tanton" userId="589988ea44443bd3" providerId="LiveId" clId="{F748BE93-2ABC-4BC6-B213-5B09933769D4}" dt="2023-08-31T08:19:36.778" v="465" actId="207"/>
          <ac:spMkLst>
            <pc:docMk/>
            <pc:sldMk cId="1962741764" sldId="297"/>
            <ac:spMk id="2" creationId="{91DF56C1-0C8F-4D91-B28D-E63462EC9130}"/>
          </ac:spMkLst>
        </pc:spChg>
        <pc:spChg chg="mod">
          <ac:chgData name="Q Tanton" userId="589988ea44443bd3" providerId="LiveId" clId="{F748BE93-2ABC-4BC6-B213-5B09933769D4}" dt="2023-08-31T08:19:39.295" v="466" actId="207"/>
          <ac:spMkLst>
            <pc:docMk/>
            <pc:sldMk cId="1962741764" sldId="297"/>
            <ac:spMk id="4" creationId="{947D3A67-8DBE-B37C-499E-75895B497AAD}"/>
          </ac:spMkLst>
        </pc:spChg>
      </pc:sldChg>
      <pc:sldChg chg="modSp mod setBg">
        <pc:chgData name="Q Tanton" userId="589988ea44443bd3" providerId="LiveId" clId="{F748BE93-2ABC-4BC6-B213-5B09933769D4}" dt="2023-08-31T08:21:27.193" v="501" actId="207"/>
        <pc:sldMkLst>
          <pc:docMk/>
          <pc:sldMk cId="2907095242" sldId="298"/>
        </pc:sldMkLst>
        <pc:spChg chg="mod">
          <ac:chgData name="Q Tanton" userId="589988ea44443bd3" providerId="LiveId" clId="{F748BE93-2ABC-4BC6-B213-5B09933769D4}" dt="2023-08-31T08:21:24.153" v="500" actId="207"/>
          <ac:spMkLst>
            <pc:docMk/>
            <pc:sldMk cId="2907095242" sldId="298"/>
            <ac:spMk id="2" creationId="{91DF56C1-0C8F-4D91-B28D-E63462EC9130}"/>
          </ac:spMkLst>
        </pc:spChg>
        <pc:spChg chg="mod">
          <ac:chgData name="Q Tanton" userId="589988ea44443bd3" providerId="LiveId" clId="{F748BE93-2ABC-4BC6-B213-5B09933769D4}" dt="2023-08-31T08:21:27.193" v="501" actId="207"/>
          <ac:spMkLst>
            <pc:docMk/>
            <pc:sldMk cId="2907095242" sldId="298"/>
            <ac:spMk id="4" creationId="{947D3A67-8DBE-B37C-499E-75895B497AAD}"/>
          </ac:spMkLst>
        </pc:spChg>
      </pc:sldChg>
      <pc:sldChg chg="modSp mod setBg">
        <pc:chgData name="Q Tanton" userId="589988ea44443bd3" providerId="LiveId" clId="{F748BE93-2ABC-4BC6-B213-5B09933769D4}" dt="2023-08-31T08:22:55.034" v="515" actId="207"/>
        <pc:sldMkLst>
          <pc:docMk/>
          <pc:sldMk cId="1270784985" sldId="299"/>
        </pc:sldMkLst>
        <pc:spChg chg="mod">
          <ac:chgData name="Q Tanton" userId="589988ea44443bd3" providerId="LiveId" clId="{F748BE93-2ABC-4BC6-B213-5B09933769D4}" dt="2023-08-31T08:22:52.385" v="514" actId="207"/>
          <ac:spMkLst>
            <pc:docMk/>
            <pc:sldMk cId="1270784985" sldId="299"/>
            <ac:spMk id="2" creationId="{91DF56C1-0C8F-4D91-B28D-E63462EC9130}"/>
          </ac:spMkLst>
        </pc:spChg>
        <pc:spChg chg="mod">
          <ac:chgData name="Q Tanton" userId="589988ea44443bd3" providerId="LiveId" clId="{F748BE93-2ABC-4BC6-B213-5B09933769D4}" dt="2023-08-31T08:22:55.034" v="515" actId="207"/>
          <ac:spMkLst>
            <pc:docMk/>
            <pc:sldMk cId="1270784985" sldId="299"/>
            <ac:spMk id="4" creationId="{947D3A67-8DBE-B37C-499E-75895B497AAD}"/>
          </ac:spMkLst>
        </pc:spChg>
      </pc:sldChg>
      <pc:sldChg chg="modSp mod setBg">
        <pc:chgData name="Q Tanton" userId="589988ea44443bd3" providerId="LiveId" clId="{F748BE93-2ABC-4BC6-B213-5B09933769D4}" dt="2023-09-01T07:26:44.530" v="612" actId="20577"/>
        <pc:sldMkLst>
          <pc:docMk/>
          <pc:sldMk cId="4238747118" sldId="300"/>
        </pc:sldMkLst>
        <pc:spChg chg="mod">
          <ac:chgData name="Q Tanton" userId="589988ea44443bd3" providerId="LiveId" clId="{F748BE93-2ABC-4BC6-B213-5B09933769D4}" dt="2023-08-31T08:35:19.688" v="555" actId="207"/>
          <ac:spMkLst>
            <pc:docMk/>
            <pc:sldMk cId="4238747118" sldId="300"/>
            <ac:spMk id="2" creationId="{91DF56C1-0C8F-4D91-B28D-E63462EC9130}"/>
          </ac:spMkLst>
        </pc:spChg>
        <pc:spChg chg="mod">
          <ac:chgData name="Q Tanton" userId="589988ea44443bd3" providerId="LiveId" clId="{F748BE93-2ABC-4BC6-B213-5B09933769D4}" dt="2023-09-01T07:26:44.530" v="612" actId="20577"/>
          <ac:spMkLst>
            <pc:docMk/>
            <pc:sldMk cId="4238747118" sldId="300"/>
            <ac:spMk id="4" creationId="{947D3A67-8DBE-B37C-499E-75895B497AAD}"/>
          </ac:spMkLst>
        </pc:spChg>
      </pc:sldChg>
      <pc:sldChg chg="new del">
        <pc:chgData name="Q Tanton" userId="589988ea44443bd3" providerId="LiveId" clId="{F748BE93-2ABC-4BC6-B213-5B09933769D4}" dt="2023-08-31T09:21:26.201" v="559" actId="2696"/>
        <pc:sldMkLst>
          <pc:docMk/>
          <pc:sldMk cId="454248127" sldId="301"/>
        </pc:sldMkLst>
      </pc:sldChg>
      <pc:sldChg chg="modSp add mod">
        <pc:chgData name="Q Tanton" userId="589988ea44443bd3" providerId="LiveId" clId="{F748BE93-2ABC-4BC6-B213-5B09933769D4}" dt="2023-09-01T08:46:28.148" v="633" actId="113"/>
        <pc:sldMkLst>
          <pc:docMk/>
          <pc:sldMk cId="663229255" sldId="302"/>
        </pc:sldMkLst>
        <pc:spChg chg="mod">
          <ac:chgData name="Q Tanton" userId="589988ea44443bd3" providerId="LiveId" clId="{F748BE93-2ABC-4BC6-B213-5B09933769D4}" dt="2023-09-01T08:46:28.148" v="633" actId="113"/>
          <ac:spMkLst>
            <pc:docMk/>
            <pc:sldMk cId="663229255" sldId="302"/>
            <ac:spMk id="2" creationId="{91DF56C1-0C8F-4D91-B28D-E63462EC9130}"/>
          </ac:spMkLst>
        </pc:spChg>
        <pc:spChg chg="mod">
          <ac:chgData name="Q Tanton" userId="589988ea44443bd3" providerId="LiveId" clId="{F748BE93-2ABC-4BC6-B213-5B09933769D4}" dt="2023-09-01T07:26:56.294" v="614" actId="20577"/>
          <ac:spMkLst>
            <pc:docMk/>
            <pc:sldMk cId="663229255" sldId="302"/>
            <ac:spMk id="4" creationId="{947D3A67-8DBE-B37C-499E-75895B497AAD}"/>
          </ac:spMkLst>
        </pc:spChg>
      </pc:sldChg>
      <pc:sldChg chg="add del">
        <pc:chgData name="Q Tanton" userId="589988ea44443bd3" providerId="LiveId" clId="{F748BE93-2ABC-4BC6-B213-5B09933769D4}" dt="2023-09-01T08:35:09.020" v="620" actId="47"/>
        <pc:sldMkLst>
          <pc:docMk/>
          <pc:sldMk cId="35604946" sldId="303"/>
        </pc:sldMkLst>
      </pc:sldChg>
      <pc:sldChg chg="modSp add mod">
        <pc:chgData name="Q Tanton" userId="589988ea44443bd3" providerId="LiveId" clId="{F748BE93-2ABC-4BC6-B213-5B09933769D4}" dt="2023-09-01T08:44:28.052" v="632" actId="113"/>
        <pc:sldMkLst>
          <pc:docMk/>
          <pc:sldMk cId="4129487580" sldId="303"/>
        </pc:sldMkLst>
        <pc:spChg chg="mod">
          <ac:chgData name="Q Tanton" userId="589988ea44443bd3" providerId="LiveId" clId="{F748BE93-2ABC-4BC6-B213-5B09933769D4}" dt="2023-09-01T08:44:28.052" v="632" actId="113"/>
          <ac:spMkLst>
            <pc:docMk/>
            <pc:sldMk cId="4129487580" sldId="303"/>
            <ac:spMk id="2" creationId="{91DF56C1-0C8F-4D91-B28D-E63462EC9130}"/>
          </ac:spMkLst>
        </pc:spChg>
        <pc:spChg chg="mod">
          <ac:chgData name="Q Tanton" userId="589988ea44443bd3" providerId="LiveId" clId="{F748BE93-2ABC-4BC6-B213-5B09933769D4}" dt="2023-09-01T08:43:11.133" v="626" actId="20577"/>
          <ac:spMkLst>
            <pc:docMk/>
            <pc:sldMk cId="4129487580" sldId="303"/>
            <ac:spMk id="4" creationId="{947D3A67-8DBE-B37C-499E-75895B497AAD}"/>
          </ac:spMkLst>
        </pc:spChg>
      </pc:sldChg>
      <pc:sldMasterChg chg="setBg modSldLayout">
        <pc:chgData name="Q Tanton" userId="589988ea44443bd3" providerId="LiveId" clId="{F748BE93-2ABC-4BC6-B213-5B09933769D4}" dt="2023-08-31T07:34:42.864" v="87"/>
        <pc:sldMasterMkLst>
          <pc:docMk/>
          <pc:sldMasterMk cId="0" sldId="2147483648"/>
        </pc:sldMasterMkLst>
        <pc:sldLayoutChg chg="setBg">
          <pc:chgData name="Q Tanton" userId="589988ea44443bd3" providerId="LiveId" clId="{F748BE93-2ABC-4BC6-B213-5B09933769D4}" dt="2023-08-31T07:34:42.864" v="87"/>
          <pc:sldLayoutMkLst>
            <pc:docMk/>
            <pc:sldMasterMk cId="0" sldId="2147483648"/>
            <pc:sldLayoutMk cId="4096836090" sldId="2147483649"/>
          </pc:sldLayoutMkLst>
        </pc:sldLayoutChg>
        <pc:sldLayoutChg chg="setBg">
          <pc:chgData name="Q Tanton" userId="589988ea44443bd3" providerId="LiveId" clId="{F748BE93-2ABC-4BC6-B213-5B09933769D4}" dt="2023-08-31T07:34:42.864" v="87"/>
          <pc:sldLayoutMkLst>
            <pc:docMk/>
            <pc:sldMasterMk cId="0" sldId="2147483648"/>
            <pc:sldLayoutMk cId="3915916429" sldId="2147483650"/>
          </pc:sldLayoutMkLst>
        </pc:sldLayoutChg>
        <pc:sldLayoutChg chg="setBg">
          <pc:chgData name="Q Tanton" userId="589988ea44443bd3" providerId="LiveId" clId="{F748BE93-2ABC-4BC6-B213-5B09933769D4}" dt="2023-08-31T07:34:42.864" v="87"/>
          <pc:sldLayoutMkLst>
            <pc:docMk/>
            <pc:sldMasterMk cId="0" sldId="2147483648"/>
            <pc:sldLayoutMk cId="1452115767" sldId="2147483651"/>
          </pc:sldLayoutMkLst>
        </pc:sldLayoutChg>
        <pc:sldLayoutChg chg="setBg">
          <pc:chgData name="Q Tanton" userId="589988ea44443bd3" providerId="LiveId" clId="{F748BE93-2ABC-4BC6-B213-5B09933769D4}" dt="2023-08-31T07:34:42.864" v="87"/>
          <pc:sldLayoutMkLst>
            <pc:docMk/>
            <pc:sldMasterMk cId="0" sldId="2147483648"/>
            <pc:sldLayoutMk cId="2744491970" sldId="2147483652"/>
          </pc:sldLayoutMkLst>
        </pc:sldLayoutChg>
        <pc:sldLayoutChg chg="setBg">
          <pc:chgData name="Q Tanton" userId="589988ea44443bd3" providerId="LiveId" clId="{F748BE93-2ABC-4BC6-B213-5B09933769D4}" dt="2023-08-31T07:34:42.864" v="87"/>
          <pc:sldLayoutMkLst>
            <pc:docMk/>
            <pc:sldMasterMk cId="0" sldId="2147483648"/>
            <pc:sldLayoutMk cId="901401558" sldId="2147483653"/>
          </pc:sldLayoutMkLst>
        </pc:sldLayoutChg>
        <pc:sldLayoutChg chg="setBg">
          <pc:chgData name="Q Tanton" userId="589988ea44443bd3" providerId="LiveId" clId="{F748BE93-2ABC-4BC6-B213-5B09933769D4}" dt="2023-08-31T07:34:42.864" v="87"/>
          <pc:sldLayoutMkLst>
            <pc:docMk/>
            <pc:sldMasterMk cId="0" sldId="2147483648"/>
            <pc:sldLayoutMk cId="299787692" sldId="2147483654"/>
          </pc:sldLayoutMkLst>
        </pc:sldLayoutChg>
        <pc:sldLayoutChg chg="setBg">
          <pc:chgData name="Q Tanton" userId="589988ea44443bd3" providerId="LiveId" clId="{F748BE93-2ABC-4BC6-B213-5B09933769D4}" dt="2023-08-31T07:34:42.864" v="87"/>
          <pc:sldLayoutMkLst>
            <pc:docMk/>
            <pc:sldMasterMk cId="0" sldId="2147483648"/>
            <pc:sldLayoutMk cId="2612343715" sldId="2147483655"/>
          </pc:sldLayoutMkLst>
        </pc:sldLayoutChg>
        <pc:sldLayoutChg chg="setBg">
          <pc:chgData name="Q Tanton" userId="589988ea44443bd3" providerId="LiveId" clId="{F748BE93-2ABC-4BC6-B213-5B09933769D4}" dt="2023-08-31T07:34:42.864" v="87"/>
          <pc:sldLayoutMkLst>
            <pc:docMk/>
            <pc:sldMasterMk cId="0" sldId="2147483648"/>
            <pc:sldLayoutMk cId="3169194590" sldId="2147483656"/>
          </pc:sldLayoutMkLst>
        </pc:sldLayoutChg>
        <pc:sldLayoutChg chg="setBg">
          <pc:chgData name="Q Tanton" userId="589988ea44443bd3" providerId="LiveId" clId="{F748BE93-2ABC-4BC6-B213-5B09933769D4}" dt="2023-08-31T07:34:42.864" v="87"/>
          <pc:sldLayoutMkLst>
            <pc:docMk/>
            <pc:sldMasterMk cId="0" sldId="2147483648"/>
            <pc:sldLayoutMk cId="3233182593" sldId="2147483657"/>
          </pc:sldLayoutMkLst>
        </pc:sldLayoutChg>
        <pc:sldLayoutChg chg="setBg">
          <pc:chgData name="Q Tanton" userId="589988ea44443bd3" providerId="LiveId" clId="{F748BE93-2ABC-4BC6-B213-5B09933769D4}" dt="2023-08-31T07:34:42.864" v="87"/>
          <pc:sldLayoutMkLst>
            <pc:docMk/>
            <pc:sldMasterMk cId="0" sldId="2147483648"/>
            <pc:sldLayoutMk cId="351755153" sldId="2147483658"/>
          </pc:sldLayoutMkLst>
        </pc:sldLayoutChg>
        <pc:sldLayoutChg chg="setBg">
          <pc:chgData name="Q Tanton" userId="589988ea44443bd3" providerId="LiveId" clId="{F748BE93-2ABC-4BC6-B213-5B09933769D4}" dt="2023-08-31T07:34:42.864" v="87"/>
          <pc:sldLayoutMkLst>
            <pc:docMk/>
            <pc:sldMasterMk cId="0" sldId="2147483648"/>
            <pc:sldLayoutMk cId="723090577" sldId="2147483659"/>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F4B840-E1AE-4C4E-9268-84C561059FE8}" type="datetimeFigureOut">
              <a:rPr lang="en-GB" smtClean="0"/>
              <a:t>01/09/2023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2634E7-74C9-4F87-9F16-0774E6597CBE}" type="slidenum">
              <a:rPr lang="en-GB" smtClean="0"/>
              <a:t>‹#›</a:t>
            </a:fld>
            <a:endParaRPr lang="en-GB"/>
          </a:p>
        </p:txBody>
      </p:sp>
    </p:spTree>
    <p:extLst>
      <p:ext uri="{BB962C8B-B14F-4D97-AF65-F5344CB8AC3E}">
        <p14:creationId xmlns:p14="http://schemas.microsoft.com/office/powerpoint/2010/main" val="2642570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ED87D-533B-4ED9-90CE-DC11405BCA24}"/>
              </a:ext>
            </a:extLst>
          </p:cNvPr>
          <p:cNvSpPr txBox="1">
            <a:spLocks noGrp="1"/>
          </p:cNvSpPr>
          <p:nvPr>
            <p:ph type="ctrTitle"/>
          </p:nvPr>
        </p:nvSpPr>
        <p:spPr>
          <a:xfrm>
            <a:off x="1524003" y="1122361"/>
            <a:ext cx="9144000" cy="2387598"/>
          </a:xfrm>
        </p:spPr>
        <p:txBody>
          <a:bodyPr anchor="b" anchorCtr="1"/>
          <a:lstStyle>
            <a:lvl1pPr algn="ctr">
              <a:defRPr sz="6000"/>
            </a:lvl1pPr>
          </a:lstStyle>
          <a:p>
            <a:pPr lvl="0"/>
            <a:r>
              <a:rPr lang="en-US"/>
              <a:t>Click to edit Master title style</a:t>
            </a:r>
          </a:p>
        </p:txBody>
      </p:sp>
      <p:sp>
        <p:nvSpPr>
          <p:cNvPr id="3" name="Subtitle 2">
            <a:extLst>
              <a:ext uri="{FF2B5EF4-FFF2-40B4-BE49-F238E27FC236}">
                <a16:creationId xmlns:a16="http://schemas.microsoft.com/office/drawing/2014/main" id="{D4789FBE-CCB7-4189-83A0-5030CAB3DF3B}"/>
              </a:ext>
            </a:extLst>
          </p:cNvPr>
          <p:cNvSpPr txBox="1">
            <a:spLocks noGrp="1"/>
          </p:cNvSpPr>
          <p:nvPr>
            <p:ph type="subTitle" idx="1"/>
          </p:nvPr>
        </p:nvSpPr>
        <p:spPr>
          <a:xfrm>
            <a:off x="1524003" y="3602041"/>
            <a:ext cx="9144000" cy="1655758"/>
          </a:xfrm>
        </p:spPr>
        <p:txBody>
          <a:bodyPr anchorCtr="1"/>
          <a:lstStyle>
            <a:lvl1pPr marL="0" indent="0" algn="ctr">
              <a:buNone/>
              <a:defRPr sz="2400"/>
            </a:lvl1pPr>
          </a:lstStyle>
          <a:p>
            <a:pPr lvl="0"/>
            <a:r>
              <a:rPr lang="en-US"/>
              <a:t>Click to edit Master subtitle style</a:t>
            </a:r>
          </a:p>
        </p:txBody>
      </p:sp>
      <p:sp>
        <p:nvSpPr>
          <p:cNvPr id="4" name="Date Placeholder 3">
            <a:extLst>
              <a:ext uri="{FF2B5EF4-FFF2-40B4-BE49-F238E27FC236}">
                <a16:creationId xmlns:a16="http://schemas.microsoft.com/office/drawing/2014/main" id="{F4420009-1606-4DAC-ACEE-B7C03DED12C7}"/>
              </a:ext>
            </a:extLst>
          </p:cNvPr>
          <p:cNvSpPr txBox="1">
            <a:spLocks noGrp="1"/>
          </p:cNvSpPr>
          <p:nvPr>
            <p:ph type="dt" sz="half" idx="7"/>
          </p:nvPr>
        </p:nvSpPr>
        <p:spPr/>
        <p:txBody>
          <a:bodyPr/>
          <a:lstStyle>
            <a:lvl1pPr>
              <a:defRPr/>
            </a:lvl1pPr>
          </a:lstStyle>
          <a:p>
            <a:pPr lvl="0"/>
            <a:r>
              <a:rPr lang="en-US"/>
              <a:t>18/05/2021</a:t>
            </a:r>
            <a:endParaRPr lang="en-GB"/>
          </a:p>
        </p:txBody>
      </p:sp>
      <p:sp>
        <p:nvSpPr>
          <p:cNvPr id="5" name="Footer Placeholder 4">
            <a:extLst>
              <a:ext uri="{FF2B5EF4-FFF2-40B4-BE49-F238E27FC236}">
                <a16:creationId xmlns:a16="http://schemas.microsoft.com/office/drawing/2014/main" id="{90188E4B-97E4-4152-8DE8-585C9A617986}"/>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B14CC1A8-7AEA-4086-84A0-0B31C30CEEA5}"/>
              </a:ext>
            </a:extLst>
          </p:cNvPr>
          <p:cNvSpPr txBox="1">
            <a:spLocks noGrp="1"/>
          </p:cNvSpPr>
          <p:nvPr>
            <p:ph type="sldNum" sz="quarter" idx="8"/>
          </p:nvPr>
        </p:nvSpPr>
        <p:spPr/>
        <p:txBody>
          <a:bodyPr/>
          <a:lstStyle>
            <a:lvl1pPr>
              <a:defRPr/>
            </a:lvl1pPr>
          </a:lstStyle>
          <a:p>
            <a:pPr lvl="0"/>
            <a:fld id="{26F77FD9-7D13-457C-ABF8-A0C9DBFA6F17}" type="slidenum">
              <a:t>‹#›</a:t>
            </a:fld>
            <a:endParaRPr lang="en-GB"/>
          </a:p>
        </p:txBody>
      </p:sp>
    </p:spTree>
    <p:extLst>
      <p:ext uri="{BB962C8B-B14F-4D97-AF65-F5344CB8AC3E}">
        <p14:creationId xmlns:p14="http://schemas.microsoft.com/office/powerpoint/2010/main" val="4096836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A880A8-248A-403C-AECB-EF7667AB5C95}"/>
              </a:ext>
            </a:extLst>
          </p:cNvPr>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a:extLst>
              <a:ext uri="{FF2B5EF4-FFF2-40B4-BE49-F238E27FC236}">
                <a16:creationId xmlns:a16="http://schemas.microsoft.com/office/drawing/2014/main" id="{7E81B697-63A2-48FF-BE3E-CD5017813226}"/>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C37E36-D356-49D9-82D1-4C6E805146C1}"/>
              </a:ext>
            </a:extLst>
          </p:cNvPr>
          <p:cNvSpPr txBox="1">
            <a:spLocks noGrp="1"/>
          </p:cNvSpPr>
          <p:nvPr>
            <p:ph type="dt" sz="half" idx="7"/>
          </p:nvPr>
        </p:nvSpPr>
        <p:spPr/>
        <p:txBody>
          <a:bodyPr/>
          <a:lstStyle>
            <a:lvl1pPr>
              <a:defRPr/>
            </a:lvl1pPr>
          </a:lstStyle>
          <a:p>
            <a:pPr lvl="0"/>
            <a:r>
              <a:rPr lang="en-US"/>
              <a:t>18/05/2021</a:t>
            </a:r>
            <a:endParaRPr lang="en-GB"/>
          </a:p>
        </p:txBody>
      </p:sp>
      <p:sp>
        <p:nvSpPr>
          <p:cNvPr id="5" name="Footer Placeholder 4">
            <a:extLst>
              <a:ext uri="{FF2B5EF4-FFF2-40B4-BE49-F238E27FC236}">
                <a16:creationId xmlns:a16="http://schemas.microsoft.com/office/drawing/2014/main" id="{71BB7E98-2951-41C4-A2FE-017D6E4FFEF5}"/>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1C5231DA-9D8E-431A-80BA-8898C28A6682}"/>
              </a:ext>
            </a:extLst>
          </p:cNvPr>
          <p:cNvSpPr txBox="1">
            <a:spLocks noGrp="1"/>
          </p:cNvSpPr>
          <p:nvPr>
            <p:ph type="sldNum" sz="quarter" idx="8"/>
          </p:nvPr>
        </p:nvSpPr>
        <p:spPr/>
        <p:txBody>
          <a:bodyPr/>
          <a:lstStyle>
            <a:lvl1pPr>
              <a:defRPr/>
            </a:lvl1pPr>
          </a:lstStyle>
          <a:p>
            <a:pPr lvl="0"/>
            <a:fld id="{BFD15693-E311-4AB1-89AF-CB0522205B98}" type="slidenum">
              <a:t>‹#›</a:t>
            </a:fld>
            <a:endParaRPr lang="en-GB"/>
          </a:p>
        </p:txBody>
      </p:sp>
    </p:spTree>
    <p:extLst>
      <p:ext uri="{BB962C8B-B14F-4D97-AF65-F5344CB8AC3E}">
        <p14:creationId xmlns:p14="http://schemas.microsoft.com/office/powerpoint/2010/main" val="351755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4A41E00-4F01-4189-8993-67FD5DBC0F4A}"/>
              </a:ext>
            </a:extLst>
          </p:cNvPr>
          <p:cNvSpPr txBox="1">
            <a:spLocks noGrp="1"/>
          </p:cNvSpPr>
          <p:nvPr>
            <p:ph type="title" orient="vert"/>
          </p:nvPr>
        </p:nvSpPr>
        <p:spPr>
          <a:xfrm>
            <a:off x="8724903" y="365129"/>
            <a:ext cx="2628899" cy="5811834"/>
          </a:xfrm>
        </p:spPr>
        <p:txBody>
          <a:bodyPr vert="eaVert"/>
          <a:lstStyle>
            <a:lvl1pPr>
              <a:defRPr/>
            </a:lvl1pPr>
          </a:lstStyle>
          <a:p>
            <a:pPr lvl="0"/>
            <a:r>
              <a:rPr lang="en-US"/>
              <a:t>Click to edit Master title style</a:t>
            </a:r>
          </a:p>
        </p:txBody>
      </p:sp>
      <p:sp>
        <p:nvSpPr>
          <p:cNvPr id="3" name="Vertical Text Placeholder 2">
            <a:extLst>
              <a:ext uri="{FF2B5EF4-FFF2-40B4-BE49-F238E27FC236}">
                <a16:creationId xmlns:a16="http://schemas.microsoft.com/office/drawing/2014/main" id="{77E21119-7F0B-4DFD-909E-E8806261AFF4}"/>
              </a:ext>
            </a:extLst>
          </p:cNvPr>
          <p:cNvSpPr txBox="1">
            <a:spLocks noGrp="1"/>
          </p:cNvSpPr>
          <p:nvPr>
            <p:ph type="body" orient="vert" idx="1"/>
          </p:nvPr>
        </p:nvSpPr>
        <p:spPr>
          <a:xfrm>
            <a:off x="838203" y="365129"/>
            <a:ext cx="7734296" cy="5811834"/>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8844AF-2DDB-4C40-9D32-C34F39707D53}"/>
              </a:ext>
            </a:extLst>
          </p:cNvPr>
          <p:cNvSpPr txBox="1">
            <a:spLocks noGrp="1"/>
          </p:cNvSpPr>
          <p:nvPr>
            <p:ph type="dt" sz="half" idx="7"/>
          </p:nvPr>
        </p:nvSpPr>
        <p:spPr/>
        <p:txBody>
          <a:bodyPr/>
          <a:lstStyle>
            <a:lvl1pPr>
              <a:defRPr/>
            </a:lvl1pPr>
          </a:lstStyle>
          <a:p>
            <a:pPr lvl="0"/>
            <a:r>
              <a:rPr lang="en-US"/>
              <a:t>18/05/2021</a:t>
            </a:r>
            <a:endParaRPr lang="en-GB"/>
          </a:p>
        </p:txBody>
      </p:sp>
      <p:sp>
        <p:nvSpPr>
          <p:cNvPr id="5" name="Footer Placeholder 4">
            <a:extLst>
              <a:ext uri="{FF2B5EF4-FFF2-40B4-BE49-F238E27FC236}">
                <a16:creationId xmlns:a16="http://schemas.microsoft.com/office/drawing/2014/main" id="{64DF18F9-C3EC-4D50-A311-1614DAF6B3BD}"/>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2AFA4E0D-FE39-4AFE-939D-DD9120A436A2}"/>
              </a:ext>
            </a:extLst>
          </p:cNvPr>
          <p:cNvSpPr txBox="1">
            <a:spLocks noGrp="1"/>
          </p:cNvSpPr>
          <p:nvPr>
            <p:ph type="sldNum" sz="quarter" idx="8"/>
          </p:nvPr>
        </p:nvSpPr>
        <p:spPr/>
        <p:txBody>
          <a:bodyPr/>
          <a:lstStyle>
            <a:lvl1pPr>
              <a:defRPr/>
            </a:lvl1pPr>
          </a:lstStyle>
          <a:p>
            <a:pPr lvl="0"/>
            <a:fld id="{133CD14B-8E78-4C58-8959-DFA00441E38C}" type="slidenum">
              <a:t>‹#›</a:t>
            </a:fld>
            <a:endParaRPr lang="en-GB"/>
          </a:p>
        </p:txBody>
      </p:sp>
    </p:spTree>
    <p:extLst>
      <p:ext uri="{BB962C8B-B14F-4D97-AF65-F5344CB8AC3E}">
        <p14:creationId xmlns:p14="http://schemas.microsoft.com/office/powerpoint/2010/main" val="723090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1279B-1048-49C0-BF5B-B69A113144AA}"/>
              </a:ext>
            </a:extLst>
          </p:cNvPr>
          <p:cNvSpPr txBox="1">
            <a:spLocks noGrp="1"/>
          </p:cNvSpPr>
          <p:nvPr>
            <p:ph type="title"/>
          </p:nvPr>
        </p:nvSpPr>
        <p:spPr/>
        <p:txBody>
          <a:bodyPr/>
          <a:lstStyle>
            <a:lvl1pPr>
              <a:defRPr/>
            </a:lvl1pPr>
          </a:lstStyle>
          <a:p>
            <a:pPr lvl="0"/>
            <a:r>
              <a:rPr lang="en-US"/>
              <a:t>Click to edit Master title style</a:t>
            </a:r>
          </a:p>
        </p:txBody>
      </p:sp>
      <p:sp>
        <p:nvSpPr>
          <p:cNvPr id="3" name="Content Placeholder 2">
            <a:extLst>
              <a:ext uri="{FF2B5EF4-FFF2-40B4-BE49-F238E27FC236}">
                <a16:creationId xmlns:a16="http://schemas.microsoft.com/office/drawing/2014/main" id="{E3D653B5-5DC1-4C95-A060-5C99AB7588ED}"/>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A1C658-CA48-4CE0-90E8-438CC97A39BA}"/>
              </a:ext>
            </a:extLst>
          </p:cNvPr>
          <p:cNvSpPr txBox="1">
            <a:spLocks noGrp="1"/>
          </p:cNvSpPr>
          <p:nvPr>
            <p:ph type="dt" sz="half" idx="7"/>
          </p:nvPr>
        </p:nvSpPr>
        <p:spPr/>
        <p:txBody>
          <a:bodyPr/>
          <a:lstStyle>
            <a:lvl1pPr>
              <a:defRPr/>
            </a:lvl1pPr>
          </a:lstStyle>
          <a:p>
            <a:pPr lvl="0"/>
            <a:r>
              <a:rPr lang="en-US"/>
              <a:t>18/05/2021</a:t>
            </a:r>
            <a:endParaRPr lang="en-GB"/>
          </a:p>
        </p:txBody>
      </p:sp>
      <p:sp>
        <p:nvSpPr>
          <p:cNvPr id="5" name="Footer Placeholder 4">
            <a:extLst>
              <a:ext uri="{FF2B5EF4-FFF2-40B4-BE49-F238E27FC236}">
                <a16:creationId xmlns:a16="http://schemas.microsoft.com/office/drawing/2014/main" id="{A6E640BB-2360-4571-A876-AC709753BA47}"/>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4D430335-E6B0-4CCB-A7FD-3921DAB12ECA}"/>
              </a:ext>
            </a:extLst>
          </p:cNvPr>
          <p:cNvSpPr txBox="1">
            <a:spLocks noGrp="1"/>
          </p:cNvSpPr>
          <p:nvPr>
            <p:ph type="sldNum" sz="quarter" idx="8"/>
          </p:nvPr>
        </p:nvSpPr>
        <p:spPr/>
        <p:txBody>
          <a:bodyPr/>
          <a:lstStyle>
            <a:lvl1pPr>
              <a:defRPr/>
            </a:lvl1pPr>
          </a:lstStyle>
          <a:p>
            <a:pPr lvl="0"/>
            <a:fld id="{A443ED6C-FCD5-4407-A1F2-0948E0CB8FD5}" type="slidenum">
              <a:t>‹#›</a:t>
            </a:fld>
            <a:endParaRPr lang="en-GB"/>
          </a:p>
        </p:txBody>
      </p:sp>
    </p:spTree>
    <p:extLst>
      <p:ext uri="{BB962C8B-B14F-4D97-AF65-F5344CB8AC3E}">
        <p14:creationId xmlns:p14="http://schemas.microsoft.com/office/powerpoint/2010/main" val="3915916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45C08-61CE-43C3-A8D3-F8FBD96AD289}"/>
              </a:ext>
            </a:extLst>
          </p:cNvPr>
          <p:cNvSpPr txBox="1">
            <a:spLocks noGrp="1"/>
          </p:cNvSpPr>
          <p:nvPr>
            <p:ph type="title"/>
          </p:nvPr>
        </p:nvSpPr>
        <p:spPr>
          <a:xfrm>
            <a:off x="831847" y="1709735"/>
            <a:ext cx="10515600" cy="2852735"/>
          </a:xfrm>
        </p:spPr>
        <p:txBody>
          <a:bodyPr anchor="b"/>
          <a:lstStyle>
            <a:lvl1pPr>
              <a:defRPr sz="6000"/>
            </a:lvl1pPr>
          </a:lstStyle>
          <a:p>
            <a:pPr lvl="0"/>
            <a:r>
              <a:rPr lang="en-US"/>
              <a:t>Click to edit Master title style</a:t>
            </a:r>
          </a:p>
        </p:txBody>
      </p:sp>
      <p:sp>
        <p:nvSpPr>
          <p:cNvPr id="3" name="Text Placeholder 2">
            <a:extLst>
              <a:ext uri="{FF2B5EF4-FFF2-40B4-BE49-F238E27FC236}">
                <a16:creationId xmlns:a16="http://schemas.microsoft.com/office/drawing/2014/main" id="{E0FBA9C8-D2A6-44D3-9582-E5D1DC5DC216}"/>
              </a:ext>
            </a:extLst>
          </p:cNvPr>
          <p:cNvSpPr txBox="1">
            <a:spLocks noGrp="1"/>
          </p:cNvSpPr>
          <p:nvPr>
            <p:ph type="body" idx="1"/>
          </p:nvPr>
        </p:nvSpPr>
        <p:spPr>
          <a:xfrm>
            <a:off x="831847" y="4589465"/>
            <a:ext cx="10515600" cy="1500182"/>
          </a:xfrm>
        </p:spPr>
        <p:txBody>
          <a:bodyPr/>
          <a:lstStyle>
            <a:lvl1pPr marL="0" indent="0">
              <a:buNone/>
              <a:defRPr sz="2400"/>
            </a:lvl1pPr>
          </a:lstStyle>
          <a:p>
            <a:pPr lvl="0"/>
            <a:r>
              <a:rPr lang="en-US"/>
              <a:t>Click to edit Master text styles</a:t>
            </a:r>
          </a:p>
        </p:txBody>
      </p:sp>
      <p:sp>
        <p:nvSpPr>
          <p:cNvPr id="4" name="Date Placeholder 3">
            <a:extLst>
              <a:ext uri="{FF2B5EF4-FFF2-40B4-BE49-F238E27FC236}">
                <a16:creationId xmlns:a16="http://schemas.microsoft.com/office/drawing/2014/main" id="{7A05115B-731F-412F-9172-3FBFD9528B28}"/>
              </a:ext>
            </a:extLst>
          </p:cNvPr>
          <p:cNvSpPr txBox="1">
            <a:spLocks noGrp="1"/>
          </p:cNvSpPr>
          <p:nvPr>
            <p:ph type="dt" sz="half" idx="7"/>
          </p:nvPr>
        </p:nvSpPr>
        <p:spPr/>
        <p:txBody>
          <a:bodyPr/>
          <a:lstStyle>
            <a:lvl1pPr>
              <a:defRPr/>
            </a:lvl1pPr>
          </a:lstStyle>
          <a:p>
            <a:pPr lvl="0"/>
            <a:r>
              <a:rPr lang="en-US"/>
              <a:t>18/05/2021</a:t>
            </a:r>
            <a:endParaRPr lang="en-GB"/>
          </a:p>
        </p:txBody>
      </p:sp>
      <p:sp>
        <p:nvSpPr>
          <p:cNvPr id="5" name="Footer Placeholder 4">
            <a:extLst>
              <a:ext uri="{FF2B5EF4-FFF2-40B4-BE49-F238E27FC236}">
                <a16:creationId xmlns:a16="http://schemas.microsoft.com/office/drawing/2014/main" id="{9EE0B957-8365-4AC6-B07E-FF1E67AF8E8A}"/>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21001AB5-E07F-47C9-895F-C1BEAF7C4377}"/>
              </a:ext>
            </a:extLst>
          </p:cNvPr>
          <p:cNvSpPr txBox="1">
            <a:spLocks noGrp="1"/>
          </p:cNvSpPr>
          <p:nvPr>
            <p:ph type="sldNum" sz="quarter" idx="8"/>
          </p:nvPr>
        </p:nvSpPr>
        <p:spPr/>
        <p:txBody>
          <a:bodyPr/>
          <a:lstStyle>
            <a:lvl1pPr>
              <a:defRPr/>
            </a:lvl1pPr>
          </a:lstStyle>
          <a:p>
            <a:pPr lvl="0"/>
            <a:fld id="{6F6FF29E-9256-4A2C-B314-D1F820478915}" type="slidenum">
              <a:t>‹#›</a:t>
            </a:fld>
            <a:endParaRPr lang="en-GB"/>
          </a:p>
        </p:txBody>
      </p:sp>
    </p:spTree>
    <p:extLst>
      <p:ext uri="{BB962C8B-B14F-4D97-AF65-F5344CB8AC3E}">
        <p14:creationId xmlns:p14="http://schemas.microsoft.com/office/powerpoint/2010/main" val="1452115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7D886-CEA5-4DBD-B49A-191F5C05EA8C}"/>
              </a:ext>
            </a:extLst>
          </p:cNvPr>
          <p:cNvSpPr txBox="1">
            <a:spLocks noGrp="1"/>
          </p:cNvSpPr>
          <p:nvPr>
            <p:ph type="title"/>
          </p:nvPr>
        </p:nvSpPr>
        <p:spPr/>
        <p:txBody>
          <a:bodyPr/>
          <a:lstStyle>
            <a:lvl1pPr>
              <a:defRPr/>
            </a:lvl1pPr>
          </a:lstStyle>
          <a:p>
            <a:pPr lvl="0"/>
            <a:r>
              <a:rPr lang="en-US"/>
              <a:t>Click to edit Master title style</a:t>
            </a:r>
          </a:p>
        </p:txBody>
      </p:sp>
      <p:sp>
        <p:nvSpPr>
          <p:cNvPr id="3" name="Content Placeholder 2">
            <a:extLst>
              <a:ext uri="{FF2B5EF4-FFF2-40B4-BE49-F238E27FC236}">
                <a16:creationId xmlns:a16="http://schemas.microsoft.com/office/drawing/2014/main" id="{8AD50C2C-012F-4FF5-BB3E-4802EC30AD1A}"/>
              </a:ext>
            </a:extLst>
          </p:cNvPr>
          <p:cNvSpPr txBox="1">
            <a:spLocks noGrp="1"/>
          </p:cNvSpPr>
          <p:nvPr>
            <p:ph idx="1"/>
          </p:nvPr>
        </p:nvSpPr>
        <p:spPr>
          <a:xfrm>
            <a:off x="838203" y="1825627"/>
            <a:ext cx="5181603" cy="4351336"/>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A2E3577-8558-427B-9195-280D0C3A6E84}"/>
              </a:ext>
            </a:extLst>
          </p:cNvPr>
          <p:cNvSpPr txBox="1">
            <a:spLocks noGrp="1"/>
          </p:cNvSpPr>
          <p:nvPr>
            <p:ph idx="2"/>
          </p:nvPr>
        </p:nvSpPr>
        <p:spPr>
          <a:xfrm>
            <a:off x="6172200" y="1825627"/>
            <a:ext cx="5181603" cy="4351336"/>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E112FF0-AAC6-43E3-9595-C85DD300811B}"/>
              </a:ext>
            </a:extLst>
          </p:cNvPr>
          <p:cNvSpPr txBox="1">
            <a:spLocks noGrp="1"/>
          </p:cNvSpPr>
          <p:nvPr>
            <p:ph type="dt" sz="half" idx="7"/>
          </p:nvPr>
        </p:nvSpPr>
        <p:spPr/>
        <p:txBody>
          <a:bodyPr/>
          <a:lstStyle>
            <a:lvl1pPr>
              <a:defRPr/>
            </a:lvl1pPr>
          </a:lstStyle>
          <a:p>
            <a:pPr lvl="0"/>
            <a:r>
              <a:rPr lang="en-US"/>
              <a:t>18/05/2021</a:t>
            </a:r>
            <a:endParaRPr lang="en-GB"/>
          </a:p>
        </p:txBody>
      </p:sp>
      <p:sp>
        <p:nvSpPr>
          <p:cNvPr id="6" name="Footer Placeholder 5">
            <a:extLst>
              <a:ext uri="{FF2B5EF4-FFF2-40B4-BE49-F238E27FC236}">
                <a16:creationId xmlns:a16="http://schemas.microsoft.com/office/drawing/2014/main" id="{3FD89F17-B436-46C4-BFB4-98DD0EA37606}"/>
              </a:ext>
            </a:extLst>
          </p:cNvPr>
          <p:cNvSpPr txBox="1">
            <a:spLocks noGrp="1"/>
          </p:cNvSpPr>
          <p:nvPr>
            <p:ph type="ftr" sz="quarter" idx="9"/>
          </p:nvPr>
        </p:nvSpPr>
        <p:spPr/>
        <p:txBody>
          <a:bodyPr/>
          <a:lstStyle>
            <a:lvl1pPr>
              <a:defRPr/>
            </a:lvl1pPr>
          </a:lstStyle>
          <a:p>
            <a:pPr lvl="0"/>
            <a:endParaRPr lang="en-GB"/>
          </a:p>
        </p:txBody>
      </p:sp>
      <p:sp>
        <p:nvSpPr>
          <p:cNvPr id="7" name="Slide Number Placeholder 6">
            <a:extLst>
              <a:ext uri="{FF2B5EF4-FFF2-40B4-BE49-F238E27FC236}">
                <a16:creationId xmlns:a16="http://schemas.microsoft.com/office/drawing/2014/main" id="{39AA485D-776A-4A49-A28F-944E04ACF8BF}"/>
              </a:ext>
            </a:extLst>
          </p:cNvPr>
          <p:cNvSpPr txBox="1">
            <a:spLocks noGrp="1"/>
          </p:cNvSpPr>
          <p:nvPr>
            <p:ph type="sldNum" sz="quarter" idx="8"/>
          </p:nvPr>
        </p:nvSpPr>
        <p:spPr/>
        <p:txBody>
          <a:bodyPr/>
          <a:lstStyle>
            <a:lvl1pPr>
              <a:defRPr/>
            </a:lvl1pPr>
          </a:lstStyle>
          <a:p>
            <a:pPr lvl="0"/>
            <a:fld id="{90A3FBCD-0424-4EBE-8F49-E71736B38223}" type="slidenum">
              <a:t>‹#›</a:t>
            </a:fld>
            <a:endParaRPr lang="en-GB"/>
          </a:p>
        </p:txBody>
      </p:sp>
    </p:spTree>
    <p:extLst>
      <p:ext uri="{BB962C8B-B14F-4D97-AF65-F5344CB8AC3E}">
        <p14:creationId xmlns:p14="http://schemas.microsoft.com/office/powerpoint/2010/main" val="2744491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DB3D1-CBB0-441A-805C-BCB97D284BCB}"/>
              </a:ext>
            </a:extLst>
          </p:cNvPr>
          <p:cNvSpPr txBox="1">
            <a:spLocks noGrp="1"/>
          </p:cNvSpPr>
          <p:nvPr>
            <p:ph type="title"/>
          </p:nvPr>
        </p:nvSpPr>
        <p:spPr>
          <a:xfrm>
            <a:off x="839784" y="365129"/>
            <a:ext cx="10515600" cy="1325559"/>
          </a:xfrm>
        </p:spPr>
        <p:txBody>
          <a:bodyPr/>
          <a:lstStyle>
            <a:lvl1pPr>
              <a:defRPr/>
            </a:lvl1pPr>
          </a:lstStyle>
          <a:p>
            <a:pPr lvl="0"/>
            <a:r>
              <a:rPr lang="en-US"/>
              <a:t>Click to edit Master title style</a:t>
            </a:r>
          </a:p>
        </p:txBody>
      </p:sp>
      <p:sp>
        <p:nvSpPr>
          <p:cNvPr id="3" name="Text Placeholder 2">
            <a:extLst>
              <a:ext uri="{FF2B5EF4-FFF2-40B4-BE49-F238E27FC236}">
                <a16:creationId xmlns:a16="http://schemas.microsoft.com/office/drawing/2014/main" id="{1B8822AE-36EF-4C3A-AB55-4D88D9DF6520}"/>
              </a:ext>
            </a:extLst>
          </p:cNvPr>
          <p:cNvSpPr txBox="1">
            <a:spLocks noGrp="1"/>
          </p:cNvSpPr>
          <p:nvPr>
            <p:ph type="body" idx="1"/>
          </p:nvPr>
        </p:nvSpPr>
        <p:spPr>
          <a:xfrm>
            <a:off x="839784" y="1681160"/>
            <a:ext cx="5157782" cy="823910"/>
          </a:xfrm>
        </p:spPr>
        <p:txBody>
          <a:bodyPr anchor="b"/>
          <a:lstStyle>
            <a:lvl1pPr marL="0" indent="0">
              <a:buNone/>
              <a:defRPr sz="2400" b="1"/>
            </a:lvl1pPr>
          </a:lstStyle>
          <a:p>
            <a:pPr lvl="0"/>
            <a:r>
              <a:rPr lang="en-US"/>
              <a:t>Click to edit Master text styles</a:t>
            </a:r>
          </a:p>
        </p:txBody>
      </p:sp>
      <p:sp>
        <p:nvSpPr>
          <p:cNvPr id="4" name="Content Placeholder 3">
            <a:extLst>
              <a:ext uri="{FF2B5EF4-FFF2-40B4-BE49-F238E27FC236}">
                <a16:creationId xmlns:a16="http://schemas.microsoft.com/office/drawing/2014/main" id="{E0468BE3-25CB-4E70-8BBF-0E535735E1FF}"/>
              </a:ext>
            </a:extLst>
          </p:cNvPr>
          <p:cNvSpPr txBox="1">
            <a:spLocks noGrp="1"/>
          </p:cNvSpPr>
          <p:nvPr>
            <p:ph idx="2"/>
          </p:nvPr>
        </p:nvSpPr>
        <p:spPr>
          <a:xfrm>
            <a:off x="839784" y="2505071"/>
            <a:ext cx="5157782" cy="368458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05952AB-7F4E-46F8-BAEE-2B75C49C4DE8}"/>
              </a:ext>
            </a:extLst>
          </p:cNvPr>
          <p:cNvSpPr txBox="1">
            <a:spLocks noGrp="1"/>
          </p:cNvSpPr>
          <p:nvPr>
            <p:ph type="body" idx="3"/>
          </p:nvPr>
        </p:nvSpPr>
        <p:spPr>
          <a:xfrm>
            <a:off x="6172200" y="1681160"/>
            <a:ext cx="5183184" cy="823910"/>
          </a:xfrm>
        </p:spPr>
        <p:txBody>
          <a:bodyPr anchor="b"/>
          <a:lstStyle>
            <a:lvl1pPr marL="0" indent="0">
              <a:buNone/>
              <a:defRPr sz="2400" b="1"/>
            </a:lvl1pPr>
          </a:lstStyle>
          <a:p>
            <a:pPr lvl="0"/>
            <a:r>
              <a:rPr lang="en-US"/>
              <a:t>Click to edit Master text styles</a:t>
            </a:r>
          </a:p>
        </p:txBody>
      </p:sp>
      <p:sp>
        <p:nvSpPr>
          <p:cNvPr id="6" name="Content Placeholder 5">
            <a:extLst>
              <a:ext uri="{FF2B5EF4-FFF2-40B4-BE49-F238E27FC236}">
                <a16:creationId xmlns:a16="http://schemas.microsoft.com/office/drawing/2014/main" id="{FEB65167-3AAC-45C3-A3B3-0039796682B2}"/>
              </a:ext>
            </a:extLst>
          </p:cNvPr>
          <p:cNvSpPr txBox="1">
            <a:spLocks noGrp="1"/>
          </p:cNvSpPr>
          <p:nvPr>
            <p:ph idx="4"/>
          </p:nvPr>
        </p:nvSpPr>
        <p:spPr>
          <a:xfrm>
            <a:off x="6172200" y="2505071"/>
            <a:ext cx="5183184" cy="368458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F5091FF-4369-44EA-B18C-58002CC911C9}"/>
              </a:ext>
            </a:extLst>
          </p:cNvPr>
          <p:cNvSpPr txBox="1">
            <a:spLocks noGrp="1"/>
          </p:cNvSpPr>
          <p:nvPr>
            <p:ph type="dt" sz="half" idx="7"/>
          </p:nvPr>
        </p:nvSpPr>
        <p:spPr/>
        <p:txBody>
          <a:bodyPr/>
          <a:lstStyle>
            <a:lvl1pPr>
              <a:defRPr/>
            </a:lvl1pPr>
          </a:lstStyle>
          <a:p>
            <a:pPr lvl="0"/>
            <a:r>
              <a:rPr lang="en-US"/>
              <a:t>18/05/2021</a:t>
            </a:r>
            <a:endParaRPr lang="en-GB"/>
          </a:p>
        </p:txBody>
      </p:sp>
      <p:sp>
        <p:nvSpPr>
          <p:cNvPr id="8" name="Footer Placeholder 7">
            <a:extLst>
              <a:ext uri="{FF2B5EF4-FFF2-40B4-BE49-F238E27FC236}">
                <a16:creationId xmlns:a16="http://schemas.microsoft.com/office/drawing/2014/main" id="{EF473E87-6408-4967-9F14-4F15D27512E6}"/>
              </a:ext>
            </a:extLst>
          </p:cNvPr>
          <p:cNvSpPr txBox="1">
            <a:spLocks noGrp="1"/>
          </p:cNvSpPr>
          <p:nvPr>
            <p:ph type="ftr" sz="quarter" idx="9"/>
          </p:nvPr>
        </p:nvSpPr>
        <p:spPr/>
        <p:txBody>
          <a:bodyPr/>
          <a:lstStyle>
            <a:lvl1pPr>
              <a:defRPr/>
            </a:lvl1pPr>
          </a:lstStyle>
          <a:p>
            <a:pPr lvl="0"/>
            <a:endParaRPr lang="en-GB"/>
          </a:p>
        </p:txBody>
      </p:sp>
      <p:sp>
        <p:nvSpPr>
          <p:cNvPr id="9" name="Slide Number Placeholder 8">
            <a:extLst>
              <a:ext uri="{FF2B5EF4-FFF2-40B4-BE49-F238E27FC236}">
                <a16:creationId xmlns:a16="http://schemas.microsoft.com/office/drawing/2014/main" id="{255E76F2-304C-48EC-ADF6-CA6D336993B7}"/>
              </a:ext>
            </a:extLst>
          </p:cNvPr>
          <p:cNvSpPr txBox="1">
            <a:spLocks noGrp="1"/>
          </p:cNvSpPr>
          <p:nvPr>
            <p:ph type="sldNum" sz="quarter" idx="8"/>
          </p:nvPr>
        </p:nvSpPr>
        <p:spPr/>
        <p:txBody>
          <a:bodyPr/>
          <a:lstStyle>
            <a:lvl1pPr>
              <a:defRPr/>
            </a:lvl1pPr>
          </a:lstStyle>
          <a:p>
            <a:pPr lvl="0"/>
            <a:fld id="{CB1B683E-1393-4E60-B3BC-F88AF78F455D}" type="slidenum">
              <a:t>‹#›</a:t>
            </a:fld>
            <a:endParaRPr lang="en-GB"/>
          </a:p>
        </p:txBody>
      </p:sp>
    </p:spTree>
    <p:extLst>
      <p:ext uri="{BB962C8B-B14F-4D97-AF65-F5344CB8AC3E}">
        <p14:creationId xmlns:p14="http://schemas.microsoft.com/office/powerpoint/2010/main" val="901401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5FED1-7684-428A-AFC3-3EEDE3630811}"/>
              </a:ext>
            </a:extLst>
          </p:cNvPr>
          <p:cNvSpPr txBox="1">
            <a:spLocks noGrp="1"/>
          </p:cNvSpPr>
          <p:nvPr>
            <p:ph type="title"/>
          </p:nvPr>
        </p:nvSpPr>
        <p:spPr/>
        <p:txBody>
          <a:bodyPr/>
          <a:lstStyle>
            <a:lvl1pPr>
              <a:defRPr/>
            </a:lvl1pPr>
          </a:lstStyle>
          <a:p>
            <a:pPr lvl="0"/>
            <a:r>
              <a:rPr lang="en-US"/>
              <a:t>Click to edit Master title style</a:t>
            </a:r>
          </a:p>
        </p:txBody>
      </p:sp>
      <p:sp>
        <p:nvSpPr>
          <p:cNvPr id="3" name="Date Placeholder 2">
            <a:extLst>
              <a:ext uri="{FF2B5EF4-FFF2-40B4-BE49-F238E27FC236}">
                <a16:creationId xmlns:a16="http://schemas.microsoft.com/office/drawing/2014/main" id="{A2D7AE65-6AAF-41DE-8FFA-84D1A5735B00}"/>
              </a:ext>
            </a:extLst>
          </p:cNvPr>
          <p:cNvSpPr txBox="1">
            <a:spLocks noGrp="1"/>
          </p:cNvSpPr>
          <p:nvPr>
            <p:ph type="dt" sz="half" idx="7"/>
          </p:nvPr>
        </p:nvSpPr>
        <p:spPr/>
        <p:txBody>
          <a:bodyPr/>
          <a:lstStyle>
            <a:lvl1pPr>
              <a:defRPr/>
            </a:lvl1pPr>
          </a:lstStyle>
          <a:p>
            <a:pPr lvl="0"/>
            <a:r>
              <a:rPr lang="en-US"/>
              <a:t>18/05/2021</a:t>
            </a:r>
            <a:endParaRPr lang="en-GB"/>
          </a:p>
        </p:txBody>
      </p:sp>
      <p:sp>
        <p:nvSpPr>
          <p:cNvPr id="4" name="Footer Placeholder 3">
            <a:extLst>
              <a:ext uri="{FF2B5EF4-FFF2-40B4-BE49-F238E27FC236}">
                <a16:creationId xmlns:a16="http://schemas.microsoft.com/office/drawing/2014/main" id="{19A0E204-D290-47B7-8438-497C90A3EB5E}"/>
              </a:ext>
            </a:extLst>
          </p:cNvPr>
          <p:cNvSpPr txBox="1">
            <a:spLocks noGrp="1"/>
          </p:cNvSpPr>
          <p:nvPr>
            <p:ph type="ftr" sz="quarter" idx="9"/>
          </p:nvPr>
        </p:nvSpPr>
        <p:spPr/>
        <p:txBody>
          <a:bodyPr/>
          <a:lstStyle>
            <a:lvl1pPr>
              <a:defRPr/>
            </a:lvl1pPr>
          </a:lstStyle>
          <a:p>
            <a:pPr lvl="0"/>
            <a:endParaRPr lang="en-GB"/>
          </a:p>
        </p:txBody>
      </p:sp>
      <p:sp>
        <p:nvSpPr>
          <p:cNvPr id="5" name="Slide Number Placeholder 4">
            <a:extLst>
              <a:ext uri="{FF2B5EF4-FFF2-40B4-BE49-F238E27FC236}">
                <a16:creationId xmlns:a16="http://schemas.microsoft.com/office/drawing/2014/main" id="{3802F6FD-9EBB-41CE-A117-272644614937}"/>
              </a:ext>
            </a:extLst>
          </p:cNvPr>
          <p:cNvSpPr txBox="1">
            <a:spLocks noGrp="1"/>
          </p:cNvSpPr>
          <p:nvPr>
            <p:ph type="sldNum" sz="quarter" idx="8"/>
          </p:nvPr>
        </p:nvSpPr>
        <p:spPr/>
        <p:txBody>
          <a:bodyPr/>
          <a:lstStyle>
            <a:lvl1pPr>
              <a:defRPr/>
            </a:lvl1pPr>
          </a:lstStyle>
          <a:p>
            <a:pPr lvl="0"/>
            <a:fld id="{A15ADF47-C5BA-41EB-9C44-907E124D18F4}" type="slidenum">
              <a:t>‹#›</a:t>
            </a:fld>
            <a:endParaRPr lang="en-GB"/>
          </a:p>
        </p:txBody>
      </p:sp>
    </p:spTree>
    <p:extLst>
      <p:ext uri="{BB962C8B-B14F-4D97-AF65-F5344CB8AC3E}">
        <p14:creationId xmlns:p14="http://schemas.microsoft.com/office/powerpoint/2010/main" val="299787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B8E1B6-A7B5-41B8-874B-7D39AFAE8067}"/>
              </a:ext>
            </a:extLst>
          </p:cNvPr>
          <p:cNvSpPr txBox="1">
            <a:spLocks noGrp="1"/>
          </p:cNvSpPr>
          <p:nvPr>
            <p:ph type="dt" sz="half" idx="7"/>
          </p:nvPr>
        </p:nvSpPr>
        <p:spPr/>
        <p:txBody>
          <a:bodyPr/>
          <a:lstStyle>
            <a:lvl1pPr>
              <a:defRPr/>
            </a:lvl1pPr>
          </a:lstStyle>
          <a:p>
            <a:pPr lvl="0"/>
            <a:r>
              <a:rPr lang="en-US"/>
              <a:t>18/05/2021</a:t>
            </a:r>
            <a:endParaRPr lang="en-GB"/>
          </a:p>
        </p:txBody>
      </p:sp>
      <p:sp>
        <p:nvSpPr>
          <p:cNvPr id="3" name="Footer Placeholder 2">
            <a:extLst>
              <a:ext uri="{FF2B5EF4-FFF2-40B4-BE49-F238E27FC236}">
                <a16:creationId xmlns:a16="http://schemas.microsoft.com/office/drawing/2014/main" id="{E2AF2E7A-68BB-44BB-B0C6-48EED75C7C77}"/>
              </a:ext>
            </a:extLst>
          </p:cNvPr>
          <p:cNvSpPr txBox="1">
            <a:spLocks noGrp="1"/>
          </p:cNvSpPr>
          <p:nvPr>
            <p:ph type="ftr" sz="quarter" idx="9"/>
          </p:nvPr>
        </p:nvSpPr>
        <p:spPr/>
        <p:txBody>
          <a:bodyPr/>
          <a:lstStyle>
            <a:lvl1pPr>
              <a:defRPr/>
            </a:lvl1pPr>
          </a:lstStyle>
          <a:p>
            <a:pPr lvl="0"/>
            <a:endParaRPr lang="en-GB"/>
          </a:p>
        </p:txBody>
      </p:sp>
      <p:sp>
        <p:nvSpPr>
          <p:cNvPr id="4" name="Slide Number Placeholder 3">
            <a:extLst>
              <a:ext uri="{FF2B5EF4-FFF2-40B4-BE49-F238E27FC236}">
                <a16:creationId xmlns:a16="http://schemas.microsoft.com/office/drawing/2014/main" id="{645C608C-4ACD-4FA4-AE77-DE9BD93068AF}"/>
              </a:ext>
            </a:extLst>
          </p:cNvPr>
          <p:cNvSpPr txBox="1">
            <a:spLocks noGrp="1"/>
          </p:cNvSpPr>
          <p:nvPr>
            <p:ph type="sldNum" sz="quarter" idx="8"/>
          </p:nvPr>
        </p:nvSpPr>
        <p:spPr/>
        <p:txBody>
          <a:bodyPr/>
          <a:lstStyle>
            <a:lvl1pPr>
              <a:defRPr/>
            </a:lvl1pPr>
          </a:lstStyle>
          <a:p>
            <a:pPr lvl="0"/>
            <a:fld id="{16331473-83C5-4A28-BA27-2369065DEED2}" type="slidenum">
              <a:t>‹#›</a:t>
            </a:fld>
            <a:endParaRPr lang="en-GB"/>
          </a:p>
        </p:txBody>
      </p:sp>
    </p:spTree>
    <p:extLst>
      <p:ext uri="{BB962C8B-B14F-4D97-AF65-F5344CB8AC3E}">
        <p14:creationId xmlns:p14="http://schemas.microsoft.com/office/powerpoint/2010/main" val="2612343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56800-533D-48C6-BCE7-452837B59B35}"/>
              </a:ext>
            </a:extLst>
          </p:cNvPr>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p>
        </p:txBody>
      </p:sp>
      <p:sp>
        <p:nvSpPr>
          <p:cNvPr id="3" name="Content Placeholder 2">
            <a:extLst>
              <a:ext uri="{FF2B5EF4-FFF2-40B4-BE49-F238E27FC236}">
                <a16:creationId xmlns:a16="http://schemas.microsoft.com/office/drawing/2014/main" id="{955C5C6D-E9FE-4002-9051-1B326D0DDCD8}"/>
              </a:ext>
            </a:extLst>
          </p:cNvPr>
          <p:cNvSpPr txBox="1">
            <a:spLocks noGrp="1"/>
          </p:cNvSpPr>
          <p:nvPr>
            <p:ph idx="1"/>
          </p:nvPr>
        </p:nvSpPr>
        <p:spPr>
          <a:xfrm>
            <a:off x="5183184" y="987423"/>
            <a:ext cx="6172200" cy="4873623"/>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5CA49D6-8269-4309-9409-EC4A65368843}"/>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en-US"/>
              <a:t>Click to edit Master text styles</a:t>
            </a:r>
          </a:p>
        </p:txBody>
      </p:sp>
      <p:sp>
        <p:nvSpPr>
          <p:cNvPr id="5" name="Date Placeholder 4">
            <a:extLst>
              <a:ext uri="{FF2B5EF4-FFF2-40B4-BE49-F238E27FC236}">
                <a16:creationId xmlns:a16="http://schemas.microsoft.com/office/drawing/2014/main" id="{D593657D-7804-4A09-88AC-FAE269300C65}"/>
              </a:ext>
            </a:extLst>
          </p:cNvPr>
          <p:cNvSpPr txBox="1">
            <a:spLocks noGrp="1"/>
          </p:cNvSpPr>
          <p:nvPr>
            <p:ph type="dt" sz="half" idx="7"/>
          </p:nvPr>
        </p:nvSpPr>
        <p:spPr/>
        <p:txBody>
          <a:bodyPr/>
          <a:lstStyle>
            <a:lvl1pPr>
              <a:defRPr/>
            </a:lvl1pPr>
          </a:lstStyle>
          <a:p>
            <a:pPr lvl="0"/>
            <a:r>
              <a:rPr lang="en-US"/>
              <a:t>18/05/2021</a:t>
            </a:r>
            <a:endParaRPr lang="en-GB"/>
          </a:p>
        </p:txBody>
      </p:sp>
      <p:sp>
        <p:nvSpPr>
          <p:cNvPr id="6" name="Footer Placeholder 5">
            <a:extLst>
              <a:ext uri="{FF2B5EF4-FFF2-40B4-BE49-F238E27FC236}">
                <a16:creationId xmlns:a16="http://schemas.microsoft.com/office/drawing/2014/main" id="{C0E71D57-B26F-41BC-AD42-E63ACB947262}"/>
              </a:ext>
            </a:extLst>
          </p:cNvPr>
          <p:cNvSpPr txBox="1">
            <a:spLocks noGrp="1"/>
          </p:cNvSpPr>
          <p:nvPr>
            <p:ph type="ftr" sz="quarter" idx="9"/>
          </p:nvPr>
        </p:nvSpPr>
        <p:spPr/>
        <p:txBody>
          <a:bodyPr/>
          <a:lstStyle>
            <a:lvl1pPr>
              <a:defRPr/>
            </a:lvl1pPr>
          </a:lstStyle>
          <a:p>
            <a:pPr lvl="0"/>
            <a:endParaRPr lang="en-GB"/>
          </a:p>
        </p:txBody>
      </p:sp>
      <p:sp>
        <p:nvSpPr>
          <p:cNvPr id="7" name="Slide Number Placeholder 6">
            <a:extLst>
              <a:ext uri="{FF2B5EF4-FFF2-40B4-BE49-F238E27FC236}">
                <a16:creationId xmlns:a16="http://schemas.microsoft.com/office/drawing/2014/main" id="{384CA04D-B785-4E40-9F36-8008F6A7C197}"/>
              </a:ext>
            </a:extLst>
          </p:cNvPr>
          <p:cNvSpPr txBox="1">
            <a:spLocks noGrp="1"/>
          </p:cNvSpPr>
          <p:nvPr>
            <p:ph type="sldNum" sz="quarter" idx="8"/>
          </p:nvPr>
        </p:nvSpPr>
        <p:spPr/>
        <p:txBody>
          <a:bodyPr/>
          <a:lstStyle>
            <a:lvl1pPr>
              <a:defRPr/>
            </a:lvl1pPr>
          </a:lstStyle>
          <a:p>
            <a:pPr lvl="0"/>
            <a:fld id="{08222BC0-D172-4A65-B32C-18BAC4E2F812}" type="slidenum">
              <a:t>‹#›</a:t>
            </a:fld>
            <a:endParaRPr lang="en-GB"/>
          </a:p>
        </p:txBody>
      </p:sp>
    </p:spTree>
    <p:extLst>
      <p:ext uri="{BB962C8B-B14F-4D97-AF65-F5344CB8AC3E}">
        <p14:creationId xmlns:p14="http://schemas.microsoft.com/office/powerpoint/2010/main" val="3169194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1B27E-4882-4B93-AA15-C28124D8B361}"/>
              </a:ext>
            </a:extLst>
          </p:cNvPr>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p>
        </p:txBody>
      </p:sp>
      <p:sp>
        <p:nvSpPr>
          <p:cNvPr id="3" name="Picture Placeholder 2">
            <a:extLst>
              <a:ext uri="{FF2B5EF4-FFF2-40B4-BE49-F238E27FC236}">
                <a16:creationId xmlns:a16="http://schemas.microsoft.com/office/drawing/2014/main" id="{E7DAA564-C9FD-460F-AA62-4E18F0861650}"/>
              </a:ext>
            </a:extLst>
          </p:cNvPr>
          <p:cNvSpPr txBox="1">
            <a:spLocks noGrp="1"/>
          </p:cNvSpPr>
          <p:nvPr>
            <p:ph type="pic" idx="1"/>
          </p:nvPr>
        </p:nvSpPr>
        <p:spPr>
          <a:xfrm>
            <a:off x="5183184" y="987423"/>
            <a:ext cx="6172200" cy="4873623"/>
          </a:xfrm>
        </p:spPr>
        <p:txBody>
          <a:bodyPr/>
          <a:lstStyle>
            <a:lvl1pPr marL="0" indent="0">
              <a:buNone/>
              <a:defRPr sz="3200"/>
            </a:lvl1pPr>
          </a:lstStyle>
          <a:p>
            <a:pPr lvl="0"/>
            <a:r>
              <a:rPr lang="en-US"/>
              <a:t>Click icon to add picture</a:t>
            </a:r>
          </a:p>
        </p:txBody>
      </p:sp>
      <p:sp>
        <p:nvSpPr>
          <p:cNvPr id="4" name="Text Placeholder 3">
            <a:extLst>
              <a:ext uri="{FF2B5EF4-FFF2-40B4-BE49-F238E27FC236}">
                <a16:creationId xmlns:a16="http://schemas.microsoft.com/office/drawing/2014/main" id="{0F10B450-369A-41E6-BA01-A7BE55E7BAA7}"/>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en-US"/>
              <a:t>Click to edit Master text styles</a:t>
            </a:r>
          </a:p>
        </p:txBody>
      </p:sp>
      <p:sp>
        <p:nvSpPr>
          <p:cNvPr id="5" name="Date Placeholder 4">
            <a:extLst>
              <a:ext uri="{FF2B5EF4-FFF2-40B4-BE49-F238E27FC236}">
                <a16:creationId xmlns:a16="http://schemas.microsoft.com/office/drawing/2014/main" id="{BE6212CD-370E-47D1-A15C-CFB03571BB24}"/>
              </a:ext>
            </a:extLst>
          </p:cNvPr>
          <p:cNvSpPr txBox="1">
            <a:spLocks noGrp="1"/>
          </p:cNvSpPr>
          <p:nvPr>
            <p:ph type="dt" sz="half" idx="7"/>
          </p:nvPr>
        </p:nvSpPr>
        <p:spPr/>
        <p:txBody>
          <a:bodyPr/>
          <a:lstStyle>
            <a:lvl1pPr>
              <a:defRPr/>
            </a:lvl1pPr>
          </a:lstStyle>
          <a:p>
            <a:pPr lvl="0"/>
            <a:r>
              <a:rPr lang="en-US"/>
              <a:t>18/05/2021</a:t>
            </a:r>
            <a:endParaRPr lang="en-GB"/>
          </a:p>
        </p:txBody>
      </p:sp>
      <p:sp>
        <p:nvSpPr>
          <p:cNvPr id="6" name="Footer Placeholder 5">
            <a:extLst>
              <a:ext uri="{FF2B5EF4-FFF2-40B4-BE49-F238E27FC236}">
                <a16:creationId xmlns:a16="http://schemas.microsoft.com/office/drawing/2014/main" id="{EB9DBD64-1408-459D-B427-791F1210526C}"/>
              </a:ext>
            </a:extLst>
          </p:cNvPr>
          <p:cNvSpPr txBox="1">
            <a:spLocks noGrp="1"/>
          </p:cNvSpPr>
          <p:nvPr>
            <p:ph type="ftr" sz="quarter" idx="9"/>
          </p:nvPr>
        </p:nvSpPr>
        <p:spPr/>
        <p:txBody>
          <a:bodyPr/>
          <a:lstStyle>
            <a:lvl1pPr>
              <a:defRPr/>
            </a:lvl1pPr>
          </a:lstStyle>
          <a:p>
            <a:pPr lvl="0"/>
            <a:endParaRPr lang="en-GB"/>
          </a:p>
        </p:txBody>
      </p:sp>
      <p:sp>
        <p:nvSpPr>
          <p:cNvPr id="7" name="Slide Number Placeholder 6">
            <a:extLst>
              <a:ext uri="{FF2B5EF4-FFF2-40B4-BE49-F238E27FC236}">
                <a16:creationId xmlns:a16="http://schemas.microsoft.com/office/drawing/2014/main" id="{680CCB3E-E177-481E-828C-023E136EC0FF}"/>
              </a:ext>
            </a:extLst>
          </p:cNvPr>
          <p:cNvSpPr txBox="1">
            <a:spLocks noGrp="1"/>
          </p:cNvSpPr>
          <p:nvPr>
            <p:ph type="sldNum" sz="quarter" idx="8"/>
          </p:nvPr>
        </p:nvSpPr>
        <p:spPr/>
        <p:txBody>
          <a:bodyPr/>
          <a:lstStyle>
            <a:lvl1pPr>
              <a:defRPr/>
            </a:lvl1pPr>
          </a:lstStyle>
          <a:p>
            <a:pPr lvl="0"/>
            <a:fld id="{CC5551B6-31D2-4D1A-AC1C-DA2C11F804DA}" type="slidenum">
              <a:t>‹#›</a:t>
            </a:fld>
            <a:endParaRPr lang="en-GB"/>
          </a:p>
        </p:txBody>
      </p:sp>
    </p:spTree>
    <p:extLst>
      <p:ext uri="{BB962C8B-B14F-4D97-AF65-F5344CB8AC3E}">
        <p14:creationId xmlns:p14="http://schemas.microsoft.com/office/powerpoint/2010/main" val="3233182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D93112E-9269-44D9-B270-178B56F0D37A}"/>
              </a:ext>
            </a:extLst>
          </p:cNvPr>
          <p:cNvSpPr txBox="1">
            <a:spLocks noGrp="1"/>
          </p:cNvSpPr>
          <p:nvPr>
            <p:ph type="title"/>
          </p:nvPr>
        </p:nvSpPr>
        <p:spPr>
          <a:xfrm>
            <a:off x="838203" y="365129"/>
            <a:ext cx="10515600" cy="1325559"/>
          </a:xfrm>
          <a:prstGeom prst="rect">
            <a:avLst/>
          </a:prstGeom>
          <a:noFill/>
          <a:ln>
            <a:noFill/>
          </a:ln>
        </p:spPr>
        <p:txBody>
          <a:bodyPr vert="horz" wrap="square" lIns="91440" tIns="45720" rIns="91440" bIns="45720" anchor="ctr" anchorCtr="0" compatLnSpc="1">
            <a:normAutofit/>
          </a:bodyPr>
          <a:lstStyle/>
          <a:p>
            <a:pPr lvl="0"/>
            <a:r>
              <a:rPr lang="en-US"/>
              <a:t>Click to edit Master title style</a:t>
            </a:r>
          </a:p>
        </p:txBody>
      </p:sp>
      <p:sp>
        <p:nvSpPr>
          <p:cNvPr id="3" name="Text Placeholder 2">
            <a:extLst>
              <a:ext uri="{FF2B5EF4-FFF2-40B4-BE49-F238E27FC236}">
                <a16:creationId xmlns:a16="http://schemas.microsoft.com/office/drawing/2014/main" id="{E5A49285-0700-4D6A-ADFB-EC88E8AEEE9E}"/>
              </a:ext>
            </a:extLst>
          </p:cNvPr>
          <p:cNvSpPr txBox="1">
            <a:spLocks noGrp="1"/>
          </p:cNvSpPr>
          <p:nvPr>
            <p:ph type="body" idx="1"/>
          </p:nvPr>
        </p:nvSpPr>
        <p:spPr>
          <a:xfrm>
            <a:off x="838203" y="1825627"/>
            <a:ext cx="10515600" cy="4351336"/>
          </a:xfrm>
          <a:prstGeom prst="rect">
            <a:avLst/>
          </a:prstGeom>
          <a:noFill/>
          <a:ln>
            <a:noFill/>
          </a:ln>
        </p:spPr>
        <p:txBody>
          <a:bodyPr vert="horz" wrap="square" lIns="91440" tIns="45720" rIns="91440" bIns="45720" anchor="t" anchorCtr="0" compatLnSpc="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876632-1FDE-4A74-B35E-C81A6B1960B4}"/>
              </a:ext>
            </a:extLst>
          </p:cNvPr>
          <p:cNvSpPr txBox="1">
            <a:spLocks noGrp="1"/>
          </p:cNvSpPr>
          <p:nvPr>
            <p:ph type="dt" sz="half" idx="2"/>
          </p:nvPr>
        </p:nvSpPr>
        <p:spPr>
          <a:xfrm>
            <a:off x="8382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l" defTabSz="457200" rtl="0" fontAlgn="auto" hangingPunct="1">
              <a:lnSpc>
                <a:spcPct val="100000"/>
              </a:lnSpc>
              <a:spcBef>
                <a:spcPts val="0"/>
              </a:spcBef>
              <a:spcAft>
                <a:spcPts val="0"/>
              </a:spcAft>
              <a:buNone/>
              <a:tabLst/>
              <a:defRPr lang="en-GB" sz="1200" b="0" i="0" u="none" strike="noStrike" kern="1200" cap="none" spc="0" baseline="0">
                <a:solidFill>
                  <a:srgbClr val="FFFFFF"/>
                </a:solidFill>
                <a:uFillTx/>
                <a:latin typeface="Calibri"/>
              </a:defRPr>
            </a:lvl1pPr>
          </a:lstStyle>
          <a:p>
            <a:pPr lvl="0"/>
            <a:r>
              <a:rPr lang="en-US"/>
              <a:t>18/05/2021</a:t>
            </a:r>
            <a:endParaRPr lang="en-GB"/>
          </a:p>
        </p:txBody>
      </p:sp>
      <p:sp>
        <p:nvSpPr>
          <p:cNvPr id="5" name="Footer Placeholder 4">
            <a:extLst>
              <a:ext uri="{FF2B5EF4-FFF2-40B4-BE49-F238E27FC236}">
                <a16:creationId xmlns:a16="http://schemas.microsoft.com/office/drawing/2014/main" id="{A2DF9C2B-3ADA-4D69-A45B-8D6C602C7407}"/>
              </a:ext>
            </a:extLst>
          </p:cNvPr>
          <p:cNvSpPr txBox="1">
            <a:spLocks noGrp="1"/>
          </p:cNvSpPr>
          <p:nvPr>
            <p:ph type="ftr" sz="quarter" idx="3"/>
          </p:nvPr>
        </p:nvSpPr>
        <p:spPr>
          <a:xfrm>
            <a:off x="4038603" y="6356351"/>
            <a:ext cx="4114800" cy="365129"/>
          </a:xfrm>
          <a:prstGeom prst="rect">
            <a:avLst/>
          </a:prstGeom>
          <a:noFill/>
          <a:ln>
            <a:noFill/>
          </a:ln>
        </p:spPr>
        <p:txBody>
          <a:bodyPr vert="horz" wrap="square" lIns="91440" tIns="45720" rIns="91440" bIns="45720" anchor="ctr" anchorCtr="1" compatLnSpc="1">
            <a:noAutofit/>
          </a:bodyPr>
          <a:lstStyle>
            <a:lvl1pPr marL="0" marR="0" lvl="0" indent="0" algn="ctr" defTabSz="457200" rtl="0" fontAlgn="auto" hangingPunct="1">
              <a:lnSpc>
                <a:spcPct val="100000"/>
              </a:lnSpc>
              <a:spcBef>
                <a:spcPts val="0"/>
              </a:spcBef>
              <a:spcAft>
                <a:spcPts val="0"/>
              </a:spcAft>
              <a:buNone/>
              <a:tabLst/>
              <a:defRPr lang="en-GB" sz="1200" b="0" i="0" u="none" strike="noStrike" kern="1200" cap="none" spc="0" baseline="0">
                <a:solidFill>
                  <a:srgbClr val="FFFFFF"/>
                </a:solidFill>
                <a:uFillTx/>
                <a:latin typeface="Calibri"/>
              </a:defRPr>
            </a:lvl1pPr>
          </a:lstStyle>
          <a:p>
            <a:pPr lvl="0"/>
            <a:endParaRPr lang="en-GB"/>
          </a:p>
        </p:txBody>
      </p:sp>
      <p:sp>
        <p:nvSpPr>
          <p:cNvPr id="6" name="Slide Number Placeholder 5">
            <a:extLst>
              <a:ext uri="{FF2B5EF4-FFF2-40B4-BE49-F238E27FC236}">
                <a16:creationId xmlns:a16="http://schemas.microsoft.com/office/drawing/2014/main" id="{92FCED9C-47F2-4862-97A0-626AB9C1E0DD}"/>
              </a:ext>
            </a:extLst>
          </p:cNvPr>
          <p:cNvSpPr txBox="1">
            <a:spLocks noGrp="1"/>
          </p:cNvSpPr>
          <p:nvPr>
            <p:ph type="sldNum" sz="quarter" idx="4"/>
          </p:nvPr>
        </p:nvSpPr>
        <p:spPr>
          <a:xfrm>
            <a:off x="86106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r" defTabSz="457200" rtl="0" fontAlgn="auto" hangingPunct="1">
              <a:lnSpc>
                <a:spcPct val="100000"/>
              </a:lnSpc>
              <a:spcBef>
                <a:spcPts val="0"/>
              </a:spcBef>
              <a:spcAft>
                <a:spcPts val="0"/>
              </a:spcAft>
              <a:buNone/>
              <a:tabLst/>
              <a:defRPr lang="en-GB" sz="1200" b="0" i="0" u="none" strike="noStrike" kern="1200" cap="none" spc="0" baseline="0">
                <a:solidFill>
                  <a:srgbClr val="FFFFFF"/>
                </a:solidFill>
                <a:uFillTx/>
                <a:latin typeface="Calibri"/>
              </a:defRPr>
            </a:lvl1pPr>
          </a:lstStyle>
          <a:p>
            <a:pPr lvl="0"/>
            <a:fld id="{1A2D69EF-A7A2-4572-9A81-4C1D92507086}" type="slidenum">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p:titleStyle>
    <p:body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en-US" sz="2800" b="0" i="0" u="none" strike="noStrike" kern="1200" cap="none" spc="0" baseline="0">
          <a:solidFill>
            <a:srgbClr val="FFFFFF"/>
          </a:solidFill>
          <a:uFillTx/>
          <a:latin typeface="Calibri"/>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en-US" sz="2400" b="0" i="0" u="none" strike="noStrike" kern="1200" cap="none" spc="0" baseline="0">
          <a:solidFill>
            <a:srgbClr val="FFFFFF"/>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en-US" sz="2000" b="0" i="0" u="none" strike="noStrike" kern="1200" cap="none" spc="0" baseline="0">
          <a:solidFill>
            <a:srgbClr val="FFFFFF"/>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FFFFFF"/>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FFFFFF"/>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biblegateway.com/passage/?search=Matthew%2016&amp;version=NIV#fen-NIV-23691c" TargetMode="Externa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hyperlink" Target="https://www.biblegateway.com/passage/?search=Matthew%2016&amp;version=NIV#fen-NIV-23692e" TargetMode="External"/><Relationship Id="rId2" Type="http://schemas.openxmlformats.org/officeDocument/2006/relationships/hyperlink" Target="https://www.biblegateway.com/passage/?search=Matthew%2016&amp;version=NIV#fen-NIV-23692d"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829DD-23D6-4107-A199-122FE087B514}"/>
              </a:ext>
            </a:extLst>
          </p:cNvPr>
          <p:cNvSpPr txBox="1">
            <a:spLocks noGrp="1"/>
          </p:cNvSpPr>
          <p:nvPr>
            <p:ph type="title"/>
          </p:nvPr>
        </p:nvSpPr>
        <p:spPr>
          <a:xfrm>
            <a:off x="384313" y="365129"/>
            <a:ext cx="11476387" cy="893835"/>
          </a:xfrm>
          <a:noFill/>
          <a:ln w="12701" cap="flat">
            <a:solidFill>
              <a:srgbClr val="000000"/>
            </a:solidFill>
            <a:prstDash val="solid"/>
            <a:miter/>
          </a:ln>
        </p:spPr>
        <p:txBody>
          <a:bodyPr>
            <a:normAutofit/>
          </a:bodyPr>
          <a:lstStyle/>
          <a:p>
            <a:pPr lvl="0"/>
            <a:r>
              <a:rPr lang="en-GB" sz="5400" i="1" dirty="0">
                <a:latin typeface="Times New Roman" pitchFamily="18"/>
                <a:cs typeface="Times New Roman" pitchFamily="18"/>
              </a:rPr>
              <a:t>Matthew 16v13-20</a:t>
            </a:r>
          </a:p>
        </p:txBody>
      </p:sp>
      <p:sp>
        <p:nvSpPr>
          <p:cNvPr id="3" name="Subtitle 2">
            <a:extLst>
              <a:ext uri="{FF2B5EF4-FFF2-40B4-BE49-F238E27FC236}">
                <a16:creationId xmlns:a16="http://schemas.microsoft.com/office/drawing/2014/main" id="{621F7D94-7658-4955-86CD-31DB9AF2FBC1}"/>
              </a:ext>
            </a:extLst>
          </p:cNvPr>
          <p:cNvSpPr txBox="1">
            <a:spLocks noGrp="1"/>
          </p:cNvSpPr>
          <p:nvPr>
            <p:ph type="subTitle" idx="4294967295"/>
          </p:nvPr>
        </p:nvSpPr>
        <p:spPr>
          <a:xfrm>
            <a:off x="384660" y="1258964"/>
            <a:ext cx="11476040" cy="4861918"/>
          </a:xfrm>
          <a:noFill/>
          <a:ln w="12701" cap="flat">
            <a:solidFill>
              <a:srgbClr val="000000"/>
            </a:solidFill>
            <a:prstDash val="solid"/>
            <a:miter/>
          </a:ln>
        </p:spPr>
        <p:txBody>
          <a:bodyPr>
            <a:noAutofit/>
          </a:bodyPr>
          <a:lstStyle/>
          <a:p>
            <a:pPr marL="0" indent="0">
              <a:buNone/>
            </a:pPr>
            <a:r>
              <a:rPr lang="en-GB" sz="2400" i="1" baseline="30000" dirty="0">
                <a:solidFill>
                  <a:schemeClr val="bg1"/>
                </a:solidFill>
                <a:effectLst/>
                <a:latin typeface="Times New Roman" panose="02020603050405020304" pitchFamily="18" charset="0"/>
                <a:ea typeface="Times New Roman" panose="02020603050405020304" pitchFamily="18" charset="0"/>
              </a:rPr>
              <a:t>13 </a:t>
            </a:r>
            <a:r>
              <a:rPr lang="en-GB" sz="2400" i="1" dirty="0">
                <a:solidFill>
                  <a:schemeClr val="bg1"/>
                </a:solidFill>
                <a:effectLst/>
                <a:latin typeface="Times New Roman" panose="02020603050405020304" pitchFamily="18" charset="0"/>
                <a:ea typeface="Times New Roman" panose="02020603050405020304" pitchFamily="18" charset="0"/>
              </a:rPr>
              <a:t>When Jesus came to the region of Caesarea Philippi, he asked his disciples, “Who do people say the Son of Man is?”</a:t>
            </a:r>
            <a:endParaRPr lang="en-GB" sz="2400" dirty="0">
              <a:solidFill>
                <a:schemeClr val="bg1"/>
              </a:solidFill>
              <a:effectLst/>
              <a:latin typeface="Times New Roman" panose="02020603050405020304" pitchFamily="18" charset="0"/>
              <a:ea typeface="Times New Roman" panose="02020603050405020304" pitchFamily="18" charset="0"/>
            </a:endParaRPr>
          </a:p>
          <a:p>
            <a:pPr marL="0" indent="0">
              <a:buNone/>
            </a:pPr>
            <a:r>
              <a:rPr lang="en-GB" sz="2400" i="1" baseline="30000" dirty="0">
                <a:solidFill>
                  <a:schemeClr val="bg1"/>
                </a:solidFill>
                <a:effectLst/>
                <a:latin typeface="Times New Roman" panose="02020603050405020304" pitchFamily="18" charset="0"/>
                <a:ea typeface="Times New Roman" panose="02020603050405020304" pitchFamily="18" charset="0"/>
              </a:rPr>
              <a:t>14 </a:t>
            </a:r>
            <a:r>
              <a:rPr lang="en-GB" sz="2400" i="1" dirty="0">
                <a:solidFill>
                  <a:schemeClr val="bg1"/>
                </a:solidFill>
                <a:effectLst/>
                <a:latin typeface="Times New Roman" panose="02020603050405020304" pitchFamily="18" charset="0"/>
                <a:ea typeface="Times New Roman" panose="02020603050405020304" pitchFamily="18" charset="0"/>
              </a:rPr>
              <a:t>They replied, “Some say John the Baptist; others say Elijah; and still others, Jeremiah or one of the prophets.”</a:t>
            </a:r>
            <a:endParaRPr lang="en-GB" sz="2400" dirty="0">
              <a:solidFill>
                <a:schemeClr val="bg1"/>
              </a:solidFill>
              <a:effectLst/>
              <a:latin typeface="Times New Roman" panose="02020603050405020304" pitchFamily="18" charset="0"/>
              <a:ea typeface="Times New Roman" panose="02020603050405020304" pitchFamily="18" charset="0"/>
            </a:endParaRPr>
          </a:p>
          <a:p>
            <a:pPr marL="0" indent="0">
              <a:buNone/>
            </a:pPr>
            <a:r>
              <a:rPr lang="en-GB" sz="2400" i="1" baseline="30000" dirty="0">
                <a:solidFill>
                  <a:schemeClr val="bg1"/>
                </a:solidFill>
                <a:effectLst/>
                <a:latin typeface="Times New Roman" panose="02020603050405020304" pitchFamily="18" charset="0"/>
                <a:ea typeface="Times New Roman" panose="02020603050405020304" pitchFamily="18" charset="0"/>
              </a:rPr>
              <a:t>15 </a:t>
            </a:r>
            <a:r>
              <a:rPr lang="en-GB" sz="2400" i="1" dirty="0">
                <a:solidFill>
                  <a:schemeClr val="bg1"/>
                </a:solidFill>
                <a:effectLst/>
                <a:latin typeface="Times New Roman" panose="02020603050405020304" pitchFamily="18" charset="0"/>
                <a:ea typeface="Times New Roman" panose="02020603050405020304" pitchFamily="18" charset="0"/>
              </a:rPr>
              <a:t>“But what about you?” he asked. “Who do you say I am?”</a:t>
            </a:r>
            <a:endParaRPr lang="en-GB" sz="2400" dirty="0">
              <a:solidFill>
                <a:schemeClr val="bg1"/>
              </a:solidFill>
              <a:effectLst/>
              <a:latin typeface="Times New Roman" panose="02020603050405020304" pitchFamily="18" charset="0"/>
              <a:ea typeface="Times New Roman" panose="02020603050405020304" pitchFamily="18" charset="0"/>
            </a:endParaRPr>
          </a:p>
          <a:p>
            <a:pPr marL="0" indent="0">
              <a:buNone/>
            </a:pPr>
            <a:r>
              <a:rPr lang="en-GB" sz="2400" i="1" baseline="30000" dirty="0">
                <a:solidFill>
                  <a:schemeClr val="bg1"/>
                </a:solidFill>
                <a:effectLst/>
                <a:latin typeface="Times New Roman" panose="02020603050405020304" pitchFamily="18" charset="0"/>
                <a:ea typeface="Times New Roman" panose="02020603050405020304" pitchFamily="18" charset="0"/>
              </a:rPr>
              <a:t>16 </a:t>
            </a:r>
            <a:r>
              <a:rPr lang="en-GB" sz="2400" i="1" dirty="0">
                <a:solidFill>
                  <a:schemeClr val="bg1"/>
                </a:solidFill>
                <a:effectLst/>
                <a:latin typeface="Times New Roman" panose="02020603050405020304" pitchFamily="18" charset="0"/>
                <a:ea typeface="Times New Roman" panose="02020603050405020304" pitchFamily="18" charset="0"/>
              </a:rPr>
              <a:t>Simon Peter answered, “You are the Messiah, the Son of the living God.”</a:t>
            </a:r>
            <a:endParaRPr lang="en-GB" sz="2400" dirty="0">
              <a:solidFill>
                <a:schemeClr val="bg1"/>
              </a:solidFill>
              <a:effectLst/>
              <a:latin typeface="Times New Roman" panose="02020603050405020304" pitchFamily="18" charset="0"/>
              <a:ea typeface="Times New Roman" panose="02020603050405020304" pitchFamily="18" charset="0"/>
            </a:endParaRPr>
          </a:p>
          <a:p>
            <a:pPr marL="0" indent="0">
              <a:buNone/>
            </a:pPr>
            <a:r>
              <a:rPr lang="en-GB" sz="2400" i="1" baseline="30000" dirty="0">
                <a:solidFill>
                  <a:schemeClr val="bg1"/>
                </a:solidFill>
                <a:effectLst/>
                <a:latin typeface="Times New Roman" panose="02020603050405020304" pitchFamily="18" charset="0"/>
                <a:ea typeface="Times New Roman" panose="02020603050405020304" pitchFamily="18" charset="0"/>
              </a:rPr>
              <a:t>17 </a:t>
            </a:r>
            <a:r>
              <a:rPr lang="en-GB" sz="2400" i="1" dirty="0">
                <a:solidFill>
                  <a:schemeClr val="bg1"/>
                </a:solidFill>
                <a:effectLst/>
                <a:latin typeface="Times New Roman" panose="02020603050405020304" pitchFamily="18" charset="0"/>
                <a:ea typeface="Times New Roman" panose="02020603050405020304" pitchFamily="18" charset="0"/>
              </a:rPr>
              <a:t>Jesus replied, “Blessed are you, Simon son of Jonah, for this was not revealed to you by flesh and blood, but by my Father in heaven. </a:t>
            </a:r>
            <a:r>
              <a:rPr lang="en-GB" sz="2400" i="1" baseline="30000" dirty="0">
                <a:solidFill>
                  <a:schemeClr val="bg1"/>
                </a:solidFill>
                <a:effectLst/>
                <a:latin typeface="Times New Roman" panose="02020603050405020304" pitchFamily="18" charset="0"/>
                <a:ea typeface="Times New Roman" panose="02020603050405020304" pitchFamily="18" charset="0"/>
              </a:rPr>
              <a:t>18 </a:t>
            </a:r>
            <a:r>
              <a:rPr lang="en-GB" sz="2400" i="1" dirty="0">
                <a:solidFill>
                  <a:schemeClr val="bg1"/>
                </a:solidFill>
                <a:effectLst/>
                <a:latin typeface="Times New Roman" panose="02020603050405020304" pitchFamily="18" charset="0"/>
                <a:ea typeface="Times New Roman" panose="02020603050405020304" pitchFamily="18" charset="0"/>
              </a:rPr>
              <a:t>And I tell you that you are Peter, and on this rock I will build my church, and the gates of Hades</a:t>
            </a:r>
            <a:r>
              <a:rPr lang="en-GB" sz="2400" i="1" baseline="30000" dirty="0">
                <a:solidFill>
                  <a:schemeClr val="bg1"/>
                </a:solidFill>
                <a:effectLst/>
                <a:latin typeface="Times New Roman" panose="02020603050405020304" pitchFamily="18" charset="0"/>
                <a:ea typeface="Times New Roman" panose="02020603050405020304" pitchFamily="18" charset="0"/>
              </a:rPr>
              <a:t>[</a:t>
            </a:r>
            <a:r>
              <a:rPr lang="en-GB" sz="2400" i="1" u="sng" baseline="30000" dirty="0">
                <a:solidFill>
                  <a:schemeClr val="bg1"/>
                </a:solidFill>
                <a:effectLst/>
                <a:latin typeface="Times New Roman" panose="02020603050405020304" pitchFamily="18" charset="0"/>
                <a:ea typeface="Times New Roman" panose="02020603050405020304" pitchFamily="18" charset="0"/>
                <a:hlinkClick r:id="rId2" tooltip="See footnote c">
                  <a:extLst>
                    <a:ext uri="{A12FA001-AC4F-418D-AE19-62706E023703}">
                      <ahyp:hlinkClr xmlns:ahyp="http://schemas.microsoft.com/office/drawing/2018/hyperlinkcolor" val="tx"/>
                    </a:ext>
                  </a:extLst>
                </a:hlinkClick>
              </a:rPr>
              <a:t>c</a:t>
            </a:r>
            <a:r>
              <a:rPr lang="en-GB" sz="2400" i="1" baseline="30000" dirty="0">
                <a:solidFill>
                  <a:schemeClr val="bg1"/>
                </a:solidFill>
                <a:effectLst/>
                <a:latin typeface="Times New Roman" panose="02020603050405020304" pitchFamily="18" charset="0"/>
                <a:ea typeface="Times New Roman" panose="02020603050405020304" pitchFamily="18" charset="0"/>
              </a:rPr>
              <a:t>]</a:t>
            </a:r>
            <a:r>
              <a:rPr lang="en-GB" sz="2400" i="1" dirty="0">
                <a:solidFill>
                  <a:schemeClr val="bg1"/>
                </a:solidFill>
                <a:effectLst/>
                <a:latin typeface="Times New Roman" panose="02020603050405020304" pitchFamily="18" charset="0"/>
                <a:ea typeface="Times New Roman" panose="02020603050405020304" pitchFamily="18" charset="0"/>
              </a:rPr>
              <a:t> will not overcome it. </a:t>
            </a:r>
            <a:r>
              <a:rPr lang="en-GB" sz="2400" i="1" baseline="30000" dirty="0">
                <a:solidFill>
                  <a:schemeClr val="bg1"/>
                </a:solidFill>
                <a:effectLst/>
                <a:latin typeface="Times New Roman" panose="02020603050405020304" pitchFamily="18" charset="0"/>
                <a:ea typeface="Times New Roman" panose="02020603050405020304" pitchFamily="18" charset="0"/>
              </a:rPr>
              <a:t>19 </a:t>
            </a:r>
            <a:r>
              <a:rPr lang="en-GB" sz="2400" i="1" dirty="0">
                <a:solidFill>
                  <a:schemeClr val="bg1"/>
                </a:solidFill>
                <a:effectLst/>
                <a:latin typeface="Times New Roman" panose="02020603050405020304" pitchFamily="18" charset="0"/>
                <a:ea typeface="Times New Roman" panose="02020603050405020304" pitchFamily="18" charset="0"/>
              </a:rPr>
              <a:t>I will give you the keys of the kingdom of heaven; whatever you bind on earth will be bound in heaven, and whatever you loose on earth will be loosed in heaven.” </a:t>
            </a:r>
            <a:r>
              <a:rPr lang="en-GB" sz="2400" i="1" baseline="30000" dirty="0">
                <a:solidFill>
                  <a:schemeClr val="bg1"/>
                </a:solidFill>
                <a:effectLst/>
                <a:latin typeface="Times New Roman" panose="02020603050405020304" pitchFamily="18" charset="0"/>
                <a:ea typeface="Times New Roman" panose="02020603050405020304" pitchFamily="18" charset="0"/>
              </a:rPr>
              <a:t>20 </a:t>
            </a:r>
            <a:r>
              <a:rPr lang="en-GB" sz="2400" i="1" dirty="0">
                <a:solidFill>
                  <a:schemeClr val="bg1"/>
                </a:solidFill>
                <a:effectLst/>
                <a:latin typeface="Times New Roman" panose="02020603050405020304" pitchFamily="18" charset="0"/>
                <a:ea typeface="Times New Roman" panose="02020603050405020304" pitchFamily="18" charset="0"/>
              </a:rPr>
              <a:t>Then he ordered his disciples not to tell anyone that he was the Messiah</a:t>
            </a:r>
            <a:endParaRPr lang="en-GB" sz="2400" dirty="0">
              <a:solidFill>
                <a:schemeClr val="bg1"/>
              </a:solidFill>
              <a:effectLst/>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EA8A5CF6-80E1-40CF-9372-589D046C7C02}"/>
              </a:ext>
            </a:extLst>
          </p:cNvPr>
          <p:cNvSpPr>
            <a:spLocks noGrp="1"/>
          </p:cNvSpPr>
          <p:nvPr>
            <p:ph type="sldNum" sz="quarter" idx="8"/>
          </p:nvPr>
        </p:nvSpPr>
        <p:spPr/>
        <p:txBody>
          <a:bodyPr/>
          <a:lstStyle/>
          <a:p>
            <a:pPr lvl="0"/>
            <a:fld id="{A15ADF47-C5BA-41EB-9C44-907E124D18F4}" type="slidenum">
              <a:rPr lang="en-GB" smtClean="0"/>
              <a:t>1</a:t>
            </a:fld>
            <a:endParaRPr lang="en-GB"/>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2" y="2461845"/>
            <a:ext cx="11476387" cy="3600507"/>
          </a:xfrm>
          <a:noFill/>
        </p:spPr>
        <p:txBody>
          <a:bodyPr anchor="t">
            <a:normAutofit fontScale="90000"/>
          </a:bodyPr>
          <a:lstStyle/>
          <a:p>
            <a:pPr hangingPunct="0"/>
            <a:r>
              <a:rPr lang="en-GB" sz="4000" i="1" kern="1400" baseline="30000" dirty="0">
                <a:solidFill>
                  <a:schemeClr val="bg1"/>
                </a:solidFill>
                <a:effectLst/>
                <a:latin typeface="Times New Roman" panose="02020603050405020304" pitchFamily="18" charset="0"/>
                <a:ea typeface="Times New Roman" panose="02020603050405020304" pitchFamily="18" charset="0"/>
              </a:rPr>
              <a:t>16 </a:t>
            </a:r>
            <a:r>
              <a:rPr lang="en-GB" sz="4000" i="1" kern="1400" dirty="0">
                <a:solidFill>
                  <a:schemeClr val="bg1"/>
                </a:solidFill>
                <a:effectLst/>
                <a:latin typeface="Times New Roman" panose="02020603050405020304" pitchFamily="18" charset="0"/>
                <a:ea typeface="Times New Roman" panose="02020603050405020304" pitchFamily="18" charset="0"/>
              </a:rPr>
              <a:t>Simon Peter answered, “You are the Messiah, the Son of the living God.”</a:t>
            </a:r>
            <a:br>
              <a:rPr lang="en-GB" sz="4000" kern="1400" dirty="0">
                <a:solidFill>
                  <a:schemeClr val="bg1"/>
                </a:solidFill>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kern="1400" dirty="0">
                <a:solidFill>
                  <a:schemeClr val="bg1"/>
                </a:solidFill>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10</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Matthew 16v16</a:t>
            </a:r>
          </a:p>
        </p:txBody>
      </p:sp>
    </p:spTree>
    <p:extLst>
      <p:ext uri="{BB962C8B-B14F-4D97-AF65-F5344CB8AC3E}">
        <p14:creationId xmlns:p14="http://schemas.microsoft.com/office/powerpoint/2010/main" val="574605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2" y="1745673"/>
            <a:ext cx="11476387" cy="4447309"/>
          </a:xfrm>
          <a:noFill/>
        </p:spPr>
        <p:txBody>
          <a:bodyPr anchor="t">
            <a:normAutofit fontScale="90000"/>
          </a:bodyPr>
          <a:lstStyle/>
          <a:p>
            <a:pPr>
              <a:lnSpc>
                <a:spcPct val="115000"/>
              </a:lnSpc>
              <a:spcAft>
                <a:spcPts val="1000"/>
              </a:spcAft>
            </a:pPr>
            <a:r>
              <a:rPr lang="en-GB" sz="4000" i="1" kern="0" dirty="0">
                <a:effectLst/>
                <a:latin typeface="Times New Roman" panose="02020603050405020304" pitchFamily="18" charset="0"/>
                <a:ea typeface="Calibri" panose="020F0502020204030204" pitchFamily="34" charset="0"/>
              </a:rPr>
              <a:t>Now faith is confidence in what we hope for and assurance about what we do not see.</a:t>
            </a:r>
            <a:br>
              <a:rPr lang="en-GB" sz="1800"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3600" kern="1400" dirty="0">
                <a:solidFill>
                  <a:schemeClr val="bg1"/>
                </a:solidFill>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11</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Hebrews 11v1</a:t>
            </a:r>
          </a:p>
        </p:txBody>
      </p:sp>
    </p:spTree>
    <p:extLst>
      <p:ext uri="{BB962C8B-B14F-4D97-AF65-F5344CB8AC3E}">
        <p14:creationId xmlns:p14="http://schemas.microsoft.com/office/powerpoint/2010/main" val="27441511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2" y="1745673"/>
            <a:ext cx="11476387" cy="4447309"/>
          </a:xfrm>
          <a:noFill/>
        </p:spPr>
        <p:txBody>
          <a:bodyPr anchor="t">
            <a:normAutofit fontScale="90000"/>
          </a:bodyPr>
          <a:lstStyle/>
          <a:p>
            <a:pPr hangingPunct="0"/>
            <a:r>
              <a:rPr lang="en-US" sz="1800" i="1" kern="1400" dirty="0">
                <a:effectLst/>
                <a:latin typeface="Times New Roman" panose="02020603050405020304" pitchFamily="18" charset="0"/>
                <a:ea typeface="Times New Roman" panose="02020603050405020304" pitchFamily="18" charset="0"/>
              </a:rPr>
              <a:t> </a:t>
            </a:r>
            <a:br>
              <a:rPr lang="en-GB" kern="1400" dirty="0">
                <a:effectLst/>
                <a:latin typeface="Times New Roman" panose="02020603050405020304" pitchFamily="18" charset="0"/>
                <a:ea typeface="Times New Roman" panose="02020603050405020304" pitchFamily="18" charset="0"/>
              </a:rPr>
            </a:br>
            <a:r>
              <a:rPr lang="en-GB" sz="4000" i="1" kern="1400" baseline="30000" dirty="0">
                <a:solidFill>
                  <a:schemeClr val="bg1"/>
                </a:solidFill>
                <a:effectLst/>
                <a:latin typeface="Times New Roman" panose="02020603050405020304" pitchFamily="18" charset="0"/>
                <a:ea typeface="Times New Roman" panose="02020603050405020304" pitchFamily="18" charset="0"/>
              </a:rPr>
              <a:t>17 </a:t>
            </a:r>
            <a:r>
              <a:rPr lang="en-GB" sz="4000" i="1" kern="1400" dirty="0">
                <a:solidFill>
                  <a:schemeClr val="bg1"/>
                </a:solidFill>
                <a:effectLst/>
                <a:latin typeface="Times New Roman" panose="02020603050405020304" pitchFamily="18" charset="0"/>
                <a:ea typeface="Times New Roman" panose="02020603050405020304" pitchFamily="18" charset="0"/>
              </a:rPr>
              <a:t>Jesus replied, “Blessed are you, Simon son of Jonah, for this was not revealed to you by flesh and blood, but by my Father in heaven. </a:t>
            </a:r>
            <a:br>
              <a:rPr lang="en-GB" sz="4000" kern="1400" dirty="0">
                <a:solidFill>
                  <a:schemeClr val="bg1"/>
                </a:solidFill>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12</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Matthew 16v17</a:t>
            </a:r>
          </a:p>
        </p:txBody>
      </p:sp>
    </p:spTree>
    <p:extLst>
      <p:ext uri="{BB962C8B-B14F-4D97-AF65-F5344CB8AC3E}">
        <p14:creationId xmlns:p14="http://schemas.microsoft.com/office/powerpoint/2010/main" val="15371405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2" y="1447801"/>
            <a:ext cx="11476387" cy="4908550"/>
          </a:xfrm>
          <a:noFill/>
        </p:spPr>
        <p:txBody>
          <a:bodyPr anchor="t">
            <a:normAutofit fontScale="90000"/>
          </a:bodyPr>
          <a:lstStyle/>
          <a:p>
            <a:pPr>
              <a:spcAft>
                <a:spcPts val="1000"/>
              </a:spcAft>
            </a:pPr>
            <a:r>
              <a:rPr lang="en-GB" sz="4000" i="1" kern="0" dirty="0">
                <a:effectLst/>
                <a:latin typeface="Times New Roman" panose="02020603050405020304" pitchFamily="18" charset="0"/>
                <a:ea typeface="Calibri" panose="020F0502020204030204" pitchFamily="34" charset="0"/>
              </a:rPr>
              <a:t>18 And I tell you that you are Peter, and on this rock I will build my church, and the gates of Hades will not overcome it. 19 I will give you the keys of the kingdom of heaven; whatever you bind on earth will be bound in heaven, and whatever you loose on earth will be loosed in heaven.” 20 Then he ordered his disciples not to tell anyone that he was the Messiah.</a:t>
            </a:r>
            <a:br>
              <a:rPr lang="en-GB" sz="4000" kern="1400" dirty="0">
                <a:effectLst/>
                <a:latin typeface="Times New Roman" panose="02020603050405020304" pitchFamily="18" charset="0"/>
                <a:ea typeface="Times New Roman" panose="02020603050405020304" pitchFamily="18" charset="0"/>
              </a:rPr>
            </a:br>
            <a:br>
              <a:rPr lang="en-GB" sz="2700"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13</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Matthew 16v18-20</a:t>
            </a:r>
          </a:p>
        </p:txBody>
      </p:sp>
    </p:spTree>
    <p:extLst>
      <p:ext uri="{BB962C8B-B14F-4D97-AF65-F5344CB8AC3E}">
        <p14:creationId xmlns:p14="http://schemas.microsoft.com/office/powerpoint/2010/main" val="9774138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2" y="2525488"/>
            <a:ext cx="11476387" cy="3407226"/>
          </a:xfrm>
          <a:noFill/>
        </p:spPr>
        <p:txBody>
          <a:bodyPr anchor="t">
            <a:normAutofit fontScale="90000"/>
          </a:bodyPr>
          <a:lstStyle/>
          <a:p>
            <a:pPr hangingPunct="0"/>
            <a:r>
              <a:rPr lang="en-GB" sz="3600" i="1" kern="0" dirty="0">
                <a:effectLst/>
                <a:latin typeface="Times New Roman" panose="02020603050405020304" pitchFamily="18" charset="0"/>
                <a:ea typeface="Calibri" panose="020F0502020204030204" pitchFamily="34" charset="0"/>
              </a:rPr>
              <a:t>“</a:t>
            </a:r>
            <a:r>
              <a:rPr lang="en-GB" sz="4000" i="1" kern="0" dirty="0">
                <a:effectLst/>
                <a:latin typeface="Times New Roman" panose="02020603050405020304" pitchFamily="18" charset="0"/>
                <a:ea typeface="Calibri" panose="020F0502020204030204" pitchFamily="34" charset="0"/>
              </a:rPr>
              <a:t>I am talking to you Gentiles. Inasmuch as I am the apostle to the Gentiles,…</a:t>
            </a:r>
            <a:br>
              <a:rPr lang="en-GB" sz="36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14</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Romans 11v13</a:t>
            </a:r>
          </a:p>
        </p:txBody>
      </p:sp>
    </p:spTree>
    <p:extLst>
      <p:ext uri="{BB962C8B-B14F-4D97-AF65-F5344CB8AC3E}">
        <p14:creationId xmlns:p14="http://schemas.microsoft.com/office/powerpoint/2010/main" val="31748741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2" y="1469571"/>
            <a:ext cx="11476387" cy="4723411"/>
          </a:xfrm>
          <a:noFill/>
        </p:spPr>
        <p:txBody>
          <a:bodyPr anchor="t">
            <a:normAutofit fontScale="90000"/>
          </a:bodyPr>
          <a:lstStyle/>
          <a:p>
            <a:pPr hangingPunct="0"/>
            <a:r>
              <a:rPr lang="en-US" sz="1800" i="1" kern="1400" dirty="0">
                <a:effectLst/>
                <a:latin typeface="Times New Roman" panose="02020603050405020304" pitchFamily="18" charset="0"/>
                <a:ea typeface="Times New Roman" panose="02020603050405020304" pitchFamily="18" charset="0"/>
              </a:rPr>
              <a:t> </a:t>
            </a:r>
            <a:br>
              <a:rPr lang="en-GB" sz="1800" kern="1400" dirty="0">
                <a:effectLst/>
                <a:latin typeface="Times New Roman" panose="02020603050405020304" pitchFamily="18" charset="0"/>
                <a:ea typeface="Times New Roman" panose="02020603050405020304" pitchFamily="18" charset="0"/>
              </a:rPr>
            </a:br>
            <a:r>
              <a:rPr lang="en-GB" sz="4000" i="1" kern="0" dirty="0">
                <a:effectLst/>
                <a:latin typeface="Times New Roman" panose="02020603050405020304" pitchFamily="18" charset="0"/>
                <a:ea typeface="Calibri" panose="020F0502020204030204" pitchFamily="34" charset="0"/>
              </a:rPr>
              <a:t>18 And I tell you that you are Peter, and on this rock I will build my church, and the gates of Hades will not overcome it.</a:t>
            </a:r>
            <a:br>
              <a:rPr lang="en-GB" sz="4000" kern="1400" dirty="0">
                <a:effectLst/>
                <a:latin typeface="Times New Roman" panose="02020603050405020304" pitchFamily="18" charset="0"/>
                <a:ea typeface="Times New Roman" panose="02020603050405020304" pitchFamily="18" charset="0"/>
              </a:rPr>
            </a:br>
            <a:br>
              <a:rPr lang="en-GB" sz="3600"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15</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Matthew 16v18</a:t>
            </a:r>
          </a:p>
        </p:txBody>
      </p:sp>
    </p:spTree>
    <p:extLst>
      <p:ext uri="{BB962C8B-B14F-4D97-AF65-F5344CB8AC3E}">
        <p14:creationId xmlns:p14="http://schemas.microsoft.com/office/powerpoint/2010/main" val="2992118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2" y="1382487"/>
            <a:ext cx="11476387" cy="4810496"/>
          </a:xfrm>
          <a:noFill/>
        </p:spPr>
        <p:txBody>
          <a:bodyPr anchor="t">
            <a:normAutofit/>
          </a:bodyPr>
          <a:lstStyle/>
          <a:p>
            <a:r>
              <a:rPr lang="en-GB" sz="3600" i="1" baseline="30000" dirty="0">
                <a:solidFill>
                  <a:schemeClr val="bg1"/>
                </a:solidFill>
                <a:effectLst/>
                <a:latin typeface="Times New Roman" panose="02020603050405020304" pitchFamily="18" charset="0"/>
                <a:ea typeface="Times New Roman" panose="02020603050405020304" pitchFamily="18" charset="0"/>
              </a:rPr>
              <a:t>15 </a:t>
            </a:r>
            <a:r>
              <a:rPr lang="en-GB" sz="3600" i="1" dirty="0">
                <a:solidFill>
                  <a:schemeClr val="bg1"/>
                </a:solidFill>
                <a:effectLst/>
                <a:latin typeface="Times New Roman" panose="02020603050405020304" pitchFamily="18" charset="0"/>
                <a:ea typeface="Times New Roman" panose="02020603050405020304" pitchFamily="18" charset="0"/>
              </a:rPr>
              <a:t>“But what about you?” he asked. “Who do you say I am?”</a:t>
            </a:r>
            <a:br>
              <a:rPr lang="en-GB" sz="3600" dirty="0">
                <a:solidFill>
                  <a:schemeClr val="bg1"/>
                </a:solidFill>
                <a:effectLst/>
                <a:latin typeface="Times New Roman" panose="02020603050405020304" pitchFamily="18" charset="0"/>
                <a:ea typeface="Times New Roman" panose="02020603050405020304" pitchFamily="18" charset="0"/>
              </a:rPr>
            </a:br>
            <a:r>
              <a:rPr lang="en-GB" sz="3600" i="1" baseline="30000" dirty="0">
                <a:solidFill>
                  <a:schemeClr val="bg1"/>
                </a:solidFill>
                <a:effectLst/>
                <a:latin typeface="Times New Roman" panose="02020603050405020304" pitchFamily="18" charset="0"/>
                <a:ea typeface="Times New Roman" panose="02020603050405020304" pitchFamily="18" charset="0"/>
              </a:rPr>
              <a:t>16 </a:t>
            </a:r>
            <a:r>
              <a:rPr lang="en-GB" sz="3600" i="1" dirty="0">
                <a:solidFill>
                  <a:schemeClr val="bg1"/>
                </a:solidFill>
                <a:effectLst/>
                <a:latin typeface="Times New Roman" panose="02020603050405020304" pitchFamily="18" charset="0"/>
                <a:ea typeface="Times New Roman" panose="02020603050405020304" pitchFamily="18" charset="0"/>
              </a:rPr>
              <a:t>Simon Peter answered, “You are the Messiah, the Son of the living God.”</a:t>
            </a:r>
            <a:br>
              <a:rPr lang="en-GB" sz="3600" dirty="0">
                <a:solidFill>
                  <a:schemeClr val="bg1"/>
                </a:solidFill>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16</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Matthew 16v15-16</a:t>
            </a:r>
          </a:p>
        </p:txBody>
      </p:sp>
    </p:spTree>
    <p:extLst>
      <p:ext uri="{BB962C8B-B14F-4D97-AF65-F5344CB8AC3E}">
        <p14:creationId xmlns:p14="http://schemas.microsoft.com/office/powerpoint/2010/main" val="19627417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2" y="1642187"/>
            <a:ext cx="11476387" cy="4441371"/>
          </a:xfrm>
          <a:noFill/>
        </p:spPr>
        <p:txBody>
          <a:bodyPr anchor="t">
            <a:normAutofit fontScale="90000"/>
          </a:bodyPr>
          <a:lstStyle/>
          <a:p>
            <a:pPr>
              <a:lnSpc>
                <a:spcPct val="115000"/>
              </a:lnSpc>
              <a:spcAft>
                <a:spcPts val="1000"/>
              </a:spcAft>
            </a:pPr>
            <a:r>
              <a:rPr lang="en-GB" sz="4000" i="1" kern="0" dirty="0">
                <a:effectLst/>
                <a:latin typeface="Times New Roman" panose="02020603050405020304" pitchFamily="18" charset="0"/>
                <a:ea typeface="Calibri" panose="020F0502020204030204" pitchFamily="34" charset="0"/>
              </a:rPr>
              <a:t>18 And I tell you that you are Peter, and on this rock I will build my church…..</a:t>
            </a: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32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17</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Matthew 16v18</a:t>
            </a:r>
          </a:p>
        </p:txBody>
      </p:sp>
    </p:spTree>
    <p:extLst>
      <p:ext uri="{BB962C8B-B14F-4D97-AF65-F5344CB8AC3E}">
        <p14:creationId xmlns:p14="http://schemas.microsoft.com/office/powerpoint/2010/main" val="29070952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2" y="1868383"/>
            <a:ext cx="11476387" cy="2047009"/>
          </a:xfrm>
          <a:noFill/>
        </p:spPr>
        <p:txBody>
          <a:bodyPr anchor="t">
            <a:normAutofit fontScale="90000"/>
          </a:bodyPr>
          <a:lstStyle/>
          <a:p>
            <a:pPr>
              <a:lnSpc>
                <a:spcPct val="115000"/>
              </a:lnSpc>
              <a:spcAft>
                <a:spcPts val="1000"/>
              </a:spcAft>
            </a:pPr>
            <a:r>
              <a:rPr lang="en-GB" sz="4000" i="1" kern="1400" dirty="0">
                <a:solidFill>
                  <a:schemeClr val="bg1"/>
                </a:solidFill>
                <a:effectLst/>
                <a:latin typeface="Times New Roman" panose="02020603050405020304" pitchFamily="18" charset="0"/>
                <a:ea typeface="Times New Roman" panose="02020603050405020304" pitchFamily="18" charset="0"/>
              </a:rPr>
              <a:t>and the gates of Hades will not overcome it.</a:t>
            </a:r>
            <a:br>
              <a:rPr lang="en-GB"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49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18</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Matthew 16v18</a:t>
            </a:r>
          </a:p>
        </p:txBody>
      </p:sp>
    </p:spTree>
    <p:extLst>
      <p:ext uri="{BB962C8B-B14F-4D97-AF65-F5344CB8AC3E}">
        <p14:creationId xmlns:p14="http://schemas.microsoft.com/office/powerpoint/2010/main" val="12707849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2" y="1868383"/>
            <a:ext cx="11476387" cy="2047009"/>
          </a:xfrm>
          <a:noFill/>
        </p:spPr>
        <p:txBody>
          <a:bodyPr anchor="t">
            <a:normAutofit fontScale="90000"/>
          </a:bodyPr>
          <a:lstStyle/>
          <a:p>
            <a:pPr>
              <a:lnSpc>
                <a:spcPct val="115000"/>
              </a:lnSpc>
              <a:spcAft>
                <a:spcPts val="1000"/>
              </a:spcAft>
            </a:pPr>
            <a:r>
              <a:rPr lang="en-GB" sz="4000" i="1" kern="1400" baseline="30000" dirty="0">
                <a:solidFill>
                  <a:schemeClr val="bg1"/>
                </a:solidFill>
                <a:effectLst/>
                <a:latin typeface="Times New Roman" panose="02020603050405020304" pitchFamily="18" charset="0"/>
                <a:ea typeface="Times New Roman" panose="02020603050405020304" pitchFamily="18" charset="0"/>
              </a:rPr>
              <a:t>19 </a:t>
            </a:r>
            <a:r>
              <a:rPr lang="en-GB" sz="4000" i="1" kern="1400" dirty="0">
                <a:solidFill>
                  <a:schemeClr val="bg1"/>
                </a:solidFill>
                <a:effectLst/>
                <a:latin typeface="Times New Roman" panose="02020603050405020304" pitchFamily="18" charset="0"/>
                <a:ea typeface="Times New Roman" panose="02020603050405020304" pitchFamily="18" charset="0"/>
              </a:rPr>
              <a:t>I will give you the keys of the kingdom of heaven; whatever you bind on earth will be</a:t>
            </a:r>
            <a:r>
              <a:rPr lang="en-GB" sz="4000" i="1" kern="1400" baseline="30000" dirty="0">
                <a:solidFill>
                  <a:schemeClr val="bg1"/>
                </a:solidFill>
                <a:effectLst/>
                <a:latin typeface="Times New Roman" panose="02020603050405020304" pitchFamily="18" charset="0"/>
                <a:ea typeface="Times New Roman" panose="02020603050405020304" pitchFamily="18" charset="0"/>
              </a:rPr>
              <a:t>[</a:t>
            </a:r>
            <a:r>
              <a:rPr lang="en-GB" sz="4000" i="1" u="sng" kern="1400" baseline="30000" dirty="0">
                <a:solidFill>
                  <a:schemeClr val="bg1"/>
                </a:solidFill>
                <a:effectLst/>
                <a:latin typeface="Times New Roman" panose="02020603050405020304" pitchFamily="18" charset="0"/>
                <a:ea typeface="Times New Roman" panose="02020603050405020304" pitchFamily="18" charset="0"/>
                <a:hlinkClick r:id="rId2" tooltip="See footnote d">
                  <a:extLst>
                    <a:ext uri="{A12FA001-AC4F-418D-AE19-62706E023703}">
                      <ahyp:hlinkClr xmlns:ahyp="http://schemas.microsoft.com/office/drawing/2018/hyperlinkcolor" val="tx"/>
                    </a:ext>
                  </a:extLst>
                </a:hlinkClick>
              </a:rPr>
              <a:t>d</a:t>
            </a:r>
            <a:r>
              <a:rPr lang="en-GB" sz="4000" i="1" kern="1400" baseline="30000" dirty="0">
                <a:solidFill>
                  <a:schemeClr val="bg1"/>
                </a:solidFill>
                <a:effectLst/>
                <a:latin typeface="Times New Roman" panose="02020603050405020304" pitchFamily="18" charset="0"/>
                <a:ea typeface="Times New Roman" panose="02020603050405020304" pitchFamily="18" charset="0"/>
              </a:rPr>
              <a:t>]</a:t>
            </a:r>
            <a:r>
              <a:rPr lang="en-GB" sz="4000" i="1" kern="1400" dirty="0">
                <a:solidFill>
                  <a:schemeClr val="bg1"/>
                </a:solidFill>
                <a:effectLst/>
                <a:latin typeface="Times New Roman" panose="02020603050405020304" pitchFamily="18" charset="0"/>
                <a:ea typeface="Times New Roman" panose="02020603050405020304" pitchFamily="18" charset="0"/>
              </a:rPr>
              <a:t> bound in heaven, and whatever you loose on earth will be</a:t>
            </a:r>
            <a:r>
              <a:rPr lang="en-GB" sz="4000" i="1" kern="1400" baseline="30000" dirty="0">
                <a:solidFill>
                  <a:schemeClr val="bg1"/>
                </a:solidFill>
                <a:effectLst/>
                <a:latin typeface="Times New Roman" panose="02020603050405020304" pitchFamily="18" charset="0"/>
                <a:ea typeface="Times New Roman" panose="02020603050405020304" pitchFamily="18" charset="0"/>
              </a:rPr>
              <a:t>[</a:t>
            </a:r>
            <a:r>
              <a:rPr lang="en-GB" sz="4000" i="1" u="sng" kern="1400" baseline="30000" dirty="0">
                <a:solidFill>
                  <a:schemeClr val="bg1"/>
                </a:solidFill>
                <a:effectLst/>
                <a:latin typeface="Times New Roman" panose="02020603050405020304" pitchFamily="18" charset="0"/>
                <a:ea typeface="Times New Roman" panose="02020603050405020304" pitchFamily="18" charset="0"/>
                <a:hlinkClick r:id="rId3" tooltip="See footnote e">
                  <a:extLst>
                    <a:ext uri="{A12FA001-AC4F-418D-AE19-62706E023703}">
                      <ahyp:hlinkClr xmlns:ahyp="http://schemas.microsoft.com/office/drawing/2018/hyperlinkcolor" val="tx"/>
                    </a:ext>
                  </a:extLst>
                </a:hlinkClick>
              </a:rPr>
              <a:t>e</a:t>
            </a:r>
            <a:r>
              <a:rPr lang="en-GB" sz="4000" i="1" kern="1400" baseline="30000" dirty="0">
                <a:solidFill>
                  <a:schemeClr val="bg1"/>
                </a:solidFill>
                <a:effectLst/>
                <a:latin typeface="Times New Roman" panose="02020603050405020304" pitchFamily="18" charset="0"/>
                <a:ea typeface="Times New Roman" panose="02020603050405020304" pitchFamily="18" charset="0"/>
              </a:rPr>
              <a:t>]</a:t>
            </a:r>
            <a:r>
              <a:rPr lang="en-GB" sz="4000" i="1" kern="1400" dirty="0">
                <a:solidFill>
                  <a:schemeClr val="bg1"/>
                </a:solidFill>
                <a:effectLst/>
                <a:latin typeface="Times New Roman" panose="02020603050405020304" pitchFamily="18" charset="0"/>
                <a:ea typeface="Times New Roman" panose="02020603050405020304" pitchFamily="18" charset="0"/>
              </a:rPr>
              <a:t> loosed in heaven.” </a:t>
            </a:r>
            <a:br>
              <a:rPr lang="en-GB" sz="4000" kern="1400" dirty="0">
                <a:solidFill>
                  <a:schemeClr val="bg1"/>
                </a:solidFill>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49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19</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Matthew 16v19</a:t>
            </a:r>
          </a:p>
        </p:txBody>
      </p:sp>
    </p:spTree>
    <p:extLst>
      <p:ext uri="{BB962C8B-B14F-4D97-AF65-F5344CB8AC3E}">
        <p14:creationId xmlns:p14="http://schemas.microsoft.com/office/powerpoint/2010/main" val="4129487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6E739-76FD-4C79-B411-94F9907CC5ED}"/>
              </a:ext>
            </a:extLst>
          </p:cNvPr>
          <p:cNvSpPr>
            <a:spLocks noGrp="1"/>
          </p:cNvSpPr>
          <p:nvPr>
            <p:ph type="title"/>
          </p:nvPr>
        </p:nvSpPr>
        <p:spPr>
          <a:xfrm>
            <a:off x="384313" y="2533800"/>
            <a:ext cx="11476387" cy="893836"/>
          </a:xfrm>
          <a:noFill/>
          <a:ln>
            <a:solidFill>
              <a:schemeClr val="tx1"/>
            </a:solidFill>
          </a:ln>
        </p:spPr>
        <p:txBody>
          <a:bodyPr anchor="t">
            <a:noAutofit/>
          </a:bodyPr>
          <a:lstStyle/>
          <a:p>
            <a:pPr hangingPunct="0"/>
            <a:r>
              <a:rPr lang="en-GB" sz="3600" i="1" kern="1400" baseline="30000" dirty="0">
                <a:solidFill>
                  <a:schemeClr val="bg1"/>
                </a:solidFill>
                <a:effectLst/>
                <a:latin typeface="Times New Roman" panose="02020603050405020304" pitchFamily="18" charset="0"/>
                <a:ea typeface="Times New Roman" panose="02020603050405020304" pitchFamily="18" charset="0"/>
              </a:rPr>
              <a:t>13 </a:t>
            </a:r>
            <a:r>
              <a:rPr lang="en-GB" sz="3600" i="1" kern="1400" dirty="0">
                <a:solidFill>
                  <a:schemeClr val="bg1"/>
                </a:solidFill>
                <a:effectLst/>
                <a:latin typeface="Times New Roman" panose="02020603050405020304" pitchFamily="18" charset="0"/>
                <a:ea typeface="Times New Roman" panose="02020603050405020304" pitchFamily="18" charset="0"/>
              </a:rPr>
              <a:t>When Jesus came to the region of Caesarea Philippi….</a:t>
            </a:r>
            <a:br>
              <a:rPr lang="en-GB" sz="1800" kern="1400" dirty="0">
                <a:effectLst/>
                <a:latin typeface="Times New Roman" panose="02020603050405020304" pitchFamily="18" charset="0"/>
                <a:ea typeface="Times New Roman" panose="02020603050405020304" pitchFamily="18" charset="0"/>
              </a:rPr>
            </a:br>
            <a:endParaRPr lang="en-GB" sz="2400" kern="1400" dirty="0">
              <a:effectLst/>
              <a:latin typeface="Times New Roman" panose="02020603050405020304" pitchFamily="18" charset="0"/>
              <a:ea typeface="Times New Roman" panose="02020603050405020304" pitchFamily="18" charset="0"/>
            </a:endParaRPr>
          </a:p>
        </p:txBody>
      </p:sp>
      <p:sp>
        <p:nvSpPr>
          <p:cNvPr id="3" name="Slide Number Placeholder 2">
            <a:extLst>
              <a:ext uri="{FF2B5EF4-FFF2-40B4-BE49-F238E27FC236}">
                <a16:creationId xmlns:a16="http://schemas.microsoft.com/office/drawing/2014/main" id="{08C9C232-713C-495F-80CF-2D8C2E11055F}"/>
              </a:ext>
            </a:extLst>
          </p:cNvPr>
          <p:cNvSpPr>
            <a:spLocks noGrp="1"/>
          </p:cNvSpPr>
          <p:nvPr>
            <p:ph type="sldNum" sz="quarter" idx="8"/>
          </p:nvPr>
        </p:nvSpPr>
        <p:spPr/>
        <p:txBody>
          <a:bodyPr/>
          <a:lstStyle/>
          <a:p>
            <a:pPr lvl="0"/>
            <a:fld id="{A15ADF47-C5BA-41EB-9C44-907E124D18F4}" type="slidenum">
              <a:rPr lang="en-GB" smtClean="0"/>
              <a:t>2</a:t>
            </a:fld>
            <a:endParaRPr lang="en-GB"/>
          </a:p>
        </p:txBody>
      </p:sp>
      <p:sp>
        <p:nvSpPr>
          <p:cNvPr id="4" name="Title 1">
            <a:extLst>
              <a:ext uri="{FF2B5EF4-FFF2-40B4-BE49-F238E27FC236}">
                <a16:creationId xmlns:a16="http://schemas.microsoft.com/office/drawing/2014/main" id="{8454AB72-1948-09C4-37D5-16E16F937461}"/>
              </a:ext>
            </a:extLst>
          </p:cNvPr>
          <p:cNvSpPr txBox="1">
            <a:spLocks/>
          </p:cNvSpPr>
          <p:nvPr/>
        </p:nvSpPr>
        <p:spPr>
          <a:xfrm>
            <a:off x="384313"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Matthew 16v13</a:t>
            </a:r>
          </a:p>
        </p:txBody>
      </p:sp>
    </p:spTree>
    <p:extLst>
      <p:ext uri="{BB962C8B-B14F-4D97-AF65-F5344CB8AC3E}">
        <p14:creationId xmlns:p14="http://schemas.microsoft.com/office/powerpoint/2010/main" val="18214252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57806" y="1399592"/>
            <a:ext cx="11476387" cy="5093279"/>
          </a:xfrm>
          <a:noFill/>
        </p:spPr>
        <p:txBody>
          <a:bodyPr anchor="t">
            <a:normAutofit fontScale="90000"/>
          </a:bodyPr>
          <a:lstStyle/>
          <a:p>
            <a:pPr>
              <a:lnSpc>
                <a:spcPct val="115000"/>
              </a:lnSpc>
              <a:spcAft>
                <a:spcPts val="1000"/>
              </a:spcAft>
            </a:pPr>
            <a:r>
              <a:rPr lang="en-GB" sz="4000" i="1" kern="0" dirty="0">
                <a:effectLst/>
                <a:latin typeface="Times New Roman" panose="02020603050405020304" pitchFamily="18" charset="0"/>
                <a:ea typeface="Calibri" panose="020F0502020204030204" pitchFamily="34" charset="0"/>
              </a:rPr>
              <a:t>9 The true light that gives light to everyone was coming into the world. 10 He was in the world, and though the world was made through him, the world did not recognize him. 11 He came to that which was his own, but his own did not receive him.</a:t>
            </a:r>
            <a:br>
              <a:rPr lang="en-GB" sz="1800" kern="1400" dirty="0">
                <a:effectLst/>
                <a:latin typeface="Times New Roman" panose="02020603050405020304" pitchFamily="18" charset="0"/>
                <a:ea typeface="Times New Roman" panose="02020603050405020304" pitchFamily="18" charset="0"/>
              </a:rPr>
            </a:br>
            <a:br>
              <a:rPr lang="en-GB" sz="4000" kern="1400" dirty="0">
                <a:solidFill>
                  <a:schemeClr val="bg1"/>
                </a:solidFill>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2700"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20</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John 1v9-11</a:t>
            </a:r>
          </a:p>
        </p:txBody>
      </p:sp>
    </p:spTree>
    <p:extLst>
      <p:ext uri="{BB962C8B-B14F-4D97-AF65-F5344CB8AC3E}">
        <p14:creationId xmlns:p14="http://schemas.microsoft.com/office/powerpoint/2010/main" val="42387471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2" y="2217146"/>
            <a:ext cx="11476387" cy="3422779"/>
          </a:xfrm>
          <a:noFill/>
        </p:spPr>
        <p:txBody>
          <a:bodyPr anchor="t">
            <a:normAutofit fontScale="90000"/>
          </a:bodyPr>
          <a:lstStyle/>
          <a:p>
            <a:pPr>
              <a:lnSpc>
                <a:spcPct val="115000"/>
              </a:lnSpc>
              <a:spcAft>
                <a:spcPts val="1000"/>
              </a:spcAft>
            </a:pPr>
            <a:r>
              <a:rPr lang="en-GB" sz="4000" i="1" kern="1400" baseline="30000" dirty="0">
                <a:solidFill>
                  <a:schemeClr val="bg1"/>
                </a:solidFill>
                <a:effectLst/>
                <a:latin typeface="Times New Roman" panose="02020603050405020304" pitchFamily="18" charset="0"/>
                <a:ea typeface="Times New Roman" panose="02020603050405020304" pitchFamily="18" charset="0"/>
              </a:rPr>
              <a:t>15 </a:t>
            </a:r>
            <a:r>
              <a:rPr lang="en-GB" sz="4000" i="1" kern="1400" dirty="0">
                <a:solidFill>
                  <a:schemeClr val="bg1"/>
                </a:solidFill>
                <a:effectLst/>
                <a:latin typeface="Times New Roman" panose="02020603050405020304" pitchFamily="18" charset="0"/>
                <a:ea typeface="Times New Roman" panose="02020603050405020304" pitchFamily="18" charset="0"/>
              </a:rPr>
              <a:t>“But what about you?” ………... “Who do you say I am?”</a:t>
            </a:r>
            <a:br>
              <a:rPr lang="en-GB" sz="4000" kern="1400" dirty="0">
                <a:solidFill>
                  <a:schemeClr val="bg1"/>
                </a:solidFill>
                <a:effectLst/>
                <a:latin typeface="Times New Roman" panose="02020603050405020304" pitchFamily="18" charset="0"/>
                <a:ea typeface="Times New Roman" panose="02020603050405020304" pitchFamily="18" charset="0"/>
              </a:rPr>
            </a:br>
            <a:br>
              <a:rPr lang="en-GB" sz="4000" kern="1400" dirty="0">
                <a:solidFill>
                  <a:schemeClr val="bg1"/>
                </a:solidFill>
                <a:effectLst/>
                <a:latin typeface="Times New Roman" panose="02020603050405020304" pitchFamily="18" charset="0"/>
                <a:ea typeface="Times New Roman" panose="02020603050405020304" pitchFamily="18" charset="0"/>
              </a:rPr>
            </a:br>
            <a:br>
              <a:rPr lang="en-GB" sz="4000" kern="1400" dirty="0">
                <a:solidFill>
                  <a:schemeClr val="bg1"/>
                </a:solidFill>
                <a:effectLst/>
                <a:latin typeface="Times New Roman" panose="02020603050405020304" pitchFamily="18" charset="0"/>
                <a:ea typeface="Times New Roman" panose="02020603050405020304" pitchFamily="18" charset="0"/>
              </a:rPr>
            </a:br>
            <a:br>
              <a:rPr lang="en-GB" sz="4000" kern="1400" dirty="0">
                <a:solidFill>
                  <a:schemeClr val="bg1"/>
                </a:solidFill>
                <a:effectLst/>
                <a:latin typeface="Times New Roman" panose="02020603050405020304" pitchFamily="18" charset="0"/>
                <a:ea typeface="Times New Roman" panose="02020603050405020304" pitchFamily="18" charset="0"/>
              </a:rPr>
            </a:br>
            <a:br>
              <a:rPr lang="en-GB" sz="2700"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21</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Matthew 16v15</a:t>
            </a:r>
          </a:p>
        </p:txBody>
      </p:sp>
    </p:spTree>
    <p:extLst>
      <p:ext uri="{BB962C8B-B14F-4D97-AF65-F5344CB8AC3E}">
        <p14:creationId xmlns:p14="http://schemas.microsoft.com/office/powerpoint/2010/main" val="663229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A895D-F462-42DF-94F1-A52A804730AD}"/>
              </a:ext>
            </a:extLst>
          </p:cNvPr>
          <p:cNvSpPr>
            <a:spLocks noGrp="1"/>
          </p:cNvSpPr>
          <p:nvPr>
            <p:ph type="title"/>
          </p:nvPr>
        </p:nvSpPr>
        <p:spPr>
          <a:xfrm>
            <a:off x="382554" y="1809473"/>
            <a:ext cx="11476387" cy="3535413"/>
          </a:xfrm>
          <a:noFill/>
          <a:ln>
            <a:solidFill>
              <a:schemeClr val="tx1"/>
            </a:solidFill>
          </a:ln>
        </p:spPr>
        <p:txBody>
          <a:bodyPr>
            <a:normAutofit fontScale="90000"/>
          </a:bodyPr>
          <a:lstStyle/>
          <a:p>
            <a:pPr hangingPunct="0"/>
            <a:r>
              <a:rPr lang="en-GB" sz="3600" i="1" kern="0" dirty="0">
                <a:effectLst/>
                <a:latin typeface="Times New Roman" panose="02020603050405020304" pitchFamily="18" charset="0"/>
                <a:ea typeface="Calibri" panose="020F0502020204030204" pitchFamily="34" charset="0"/>
              </a:rPr>
              <a:t>14 After the people saw the sign Jesus performed, they began to say, “Surely this is the Prophet who is to come into the world.” 15 Jesus, knowing that they intended to come and make him king by force, withdrew again to a mountain by himself.</a:t>
            </a:r>
            <a:br>
              <a:rPr lang="en-GB" sz="3600" kern="1400" dirty="0">
                <a:effectLst/>
                <a:latin typeface="Times New Roman" panose="02020603050405020304" pitchFamily="18" charset="0"/>
                <a:ea typeface="Times New Roman" panose="02020603050405020304" pitchFamily="18" charset="0"/>
              </a:rPr>
            </a:br>
            <a:br>
              <a:rPr lang="en-GB" sz="4000" kern="1400" dirty="0">
                <a:solidFill>
                  <a:schemeClr val="bg1"/>
                </a:solidFill>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dirty="0"/>
          </a:p>
        </p:txBody>
      </p:sp>
      <p:sp>
        <p:nvSpPr>
          <p:cNvPr id="3" name="Slide Number Placeholder 2">
            <a:extLst>
              <a:ext uri="{FF2B5EF4-FFF2-40B4-BE49-F238E27FC236}">
                <a16:creationId xmlns:a16="http://schemas.microsoft.com/office/drawing/2014/main" id="{E6C89F0C-0A34-4D5A-9A7D-9386C1A5459B}"/>
              </a:ext>
            </a:extLst>
          </p:cNvPr>
          <p:cNvSpPr>
            <a:spLocks noGrp="1"/>
          </p:cNvSpPr>
          <p:nvPr>
            <p:ph type="sldNum" sz="quarter" idx="8"/>
          </p:nvPr>
        </p:nvSpPr>
        <p:spPr>
          <a:noFill/>
        </p:spPr>
        <p:txBody>
          <a:bodyPr/>
          <a:lstStyle/>
          <a:p>
            <a:pPr lvl="0"/>
            <a:fld id="{A15ADF47-C5BA-41EB-9C44-907E124D18F4}" type="slidenum">
              <a:rPr lang="en-GB" smtClean="0"/>
              <a:t>3</a:t>
            </a:fld>
            <a:endParaRPr lang="en-GB"/>
          </a:p>
        </p:txBody>
      </p:sp>
      <p:sp>
        <p:nvSpPr>
          <p:cNvPr id="6" name="Title 1">
            <a:extLst>
              <a:ext uri="{FF2B5EF4-FFF2-40B4-BE49-F238E27FC236}">
                <a16:creationId xmlns:a16="http://schemas.microsoft.com/office/drawing/2014/main" id="{0C9F8AAF-9BD0-E290-33C9-580ADD053D1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John 6v14-15</a:t>
            </a:r>
          </a:p>
        </p:txBody>
      </p:sp>
    </p:spTree>
    <p:extLst>
      <p:ext uri="{BB962C8B-B14F-4D97-AF65-F5344CB8AC3E}">
        <p14:creationId xmlns:p14="http://schemas.microsoft.com/office/powerpoint/2010/main" val="4003559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575950" y="2598576"/>
            <a:ext cx="11476386" cy="3149082"/>
          </a:xfrm>
          <a:noFill/>
        </p:spPr>
        <p:txBody>
          <a:bodyPr anchor="t">
            <a:noAutofit/>
          </a:bodyPr>
          <a:lstStyle/>
          <a:p>
            <a:r>
              <a:rPr lang="en-GB" sz="3600" i="1" kern="0" dirty="0">
                <a:effectLst/>
                <a:latin typeface="Times New Roman" panose="02020603050405020304" pitchFamily="18" charset="0"/>
                <a:ea typeface="Calibri" panose="020F0502020204030204" pitchFamily="34" charset="0"/>
              </a:rPr>
              <a:t>25 When they found him on the other side of the lake, they asked him, “Rabbi, when did you get here?”</a:t>
            </a:r>
            <a:br>
              <a:rPr lang="en-GB" sz="1800" kern="1400" dirty="0">
                <a:effectLst/>
                <a:latin typeface="Times New Roman" panose="02020603050405020304" pitchFamily="18" charset="0"/>
                <a:ea typeface="Times New Roman" panose="02020603050405020304" pitchFamily="18" charset="0"/>
              </a:rPr>
            </a:br>
            <a:br>
              <a:rPr lang="en-GB" sz="2800" kern="1400" dirty="0">
                <a:effectLst/>
                <a:latin typeface="Times New Roman" panose="02020603050405020304" pitchFamily="18" charset="0"/>
                <a:ea typeface="Times New Roman" panose="02020603050405020304" pitchFamily="18" charset="0"/>
              </a:rPr>
            </a:br>
            <a:br>
              <a:rPr lang="en-GB" sz="3200" kern="1400" dirty="0">
                <a:effectLst/>
                <a:latin typeface="Times New Roman" panose="02020603050405020304" pitchFamily="18" charset="0"/>
                <a:ea typeface="Times New Roman" panose="02020603050405020304" pitchFamily="18" charset="0"/>
              </a:rPr>
            </a:br>
            <a:br>
              <a:rPr lang="en-GB" sz="3200" kern="1400" dirty="0">
                <a:effectLst/>
                <a:latin typeface="Times New Roman" panose="02020603050405020304" pitchFamily="18" charset="0"/>
                <a:ea typeface="Times New Roman" panose="02020603050405020304" pitchFamily="18" charset="0"/>
              </a:rPr>
            </a:br>
            <a:endParaRPr lang="en-GB" sz="32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4</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John 6v25-26</a:t>
            </a:r>
          </a:p>
        </p:txBody>
      </p:sp>
    </p:spTree>
    <p:extLst>
      <p:ext uri="{BB962C8B-B14F-4D97-AF65-F5344CB8AC3E}">
        <p14:creationId xmlns:p14="http://schemas.microsoft.com/office/powerpoint/2010/main" val="17959247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3" y="2098965"/>
            <a:ext cx="11476386" cy="4094018"/>
          </a:xfrm>
          <a:noFill/>
        </p:spPr>
        <p:txBody>
          <a:bodyPr anchor="t">
            <a:normAutofit/>
          </a:bodyPr>
          <a:lstStyle/>
          <a:p>
            <a:pPr hangingPunct="0"/>
            <a:r>
              <a:rPr lang="en-GB" sz="3600" i="1" kern="1400" baseline="30000" dirty="0">
                <a:solidFill>
                  <a:schemeClr val="bg1"/>
                </a:solidFill>
                <a:effectLst/>
                <a:latin typeface="Times New Roman" panose="02020603050405020304" pitchFamily="18" charset="0"/>
                <a:ea typeface="Times New Roman" panose="02020603050405020304" pitchFamily="18" charset="0"/>
              </a:rPr>
              <a:t>20 </a:t>
            </a:r>
            <a:r>
              <a:rPr lang="en-GB" sz="3600" i="1" kern="1400" dirty="0">
                <a:solidFill>
                  <a:schemeClr val="bg1"/>
                </a:solidFill>
                <a:effectLst/>
                <a:latin typeface="Times New Roman" panose="02020603050405020304" pitchFamily="18" charset="0"/>
                <a:ea typeface="Times New Roman" panose="02020603050405020304" pitchFamily="18" charset="0"/>
              </a:rPr>
              <a:t>Then he ordered his disciples not to tell anyone that he was the Messiah</a:t>
            </a:r>
            <a:br>
              <a:rPr lang="en-GB" sz="3600" kern="1400" dirty="0">
                <a:solidFill>
                  <a:schemeClr val="bg1"/>
                </a:solidFill>
                <a:effectLst/>
                <a:latin typeface="Times New Roman" panose="02020603050405020304" pitchFamily="18" charset="0"/>
                <a:ea typeface="Times New Roman" panose="02020603050405020304" pitchFamily="18" charset="0"/>
              </a:rPr>
            </a:br>
            <a:br>
              <a:rPr lang="en-GB" kern="1400" dirty="0">
                <a:solidFill>
                  <a:schemeClr val="bg1"/>
                </a:solidFill>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5</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Matthew 16v20</a:t>
            </a:r>
          </a:p>
        </p:txBody>
      </p:sp>
    </p:spTree>
    <p:extLst>
      <p:ext uri="{BB962C8B-B14F-4D97-AF65-F5344CB8AC3E}">
        <p14:creationId xmlns:p14="http://schemas.microsoft.com/office/powerpoint/2010/main" val="26744606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3" y="2098965"/>
            <a:ext cx="11476386" cy="4094018"/>
          </a:xfrm>
          <a:noFill/>
        </p:spPr>
        <p:txBody>
          <a:bodyPr anchor="t">
            <a:normAutofit fontScale="90000"/>
          </a:bodyPr>
          <a:lstStyle/>
          <a:p>
            <a:pPr hangingPunct="0"/>
            <a:r>
              <a:rPr lang="en-GB" sz="4000" i="1" kern="0" dirty="0">
                <a:effectLst/>
                <a:latin typeface="Times New Roman" panose="02020603050405020304" pitchFamily="18" charset="0"/>
                <a:ea typeface="Calibri" panose="020F0502020204030204" pitchFamily="34" charset="0"/>
              </a:rPr>
              <a:t>9 The true light that gives light to everyone was coming into the world. 10 He was in the world, and though the world was made through him, the world did not recognize him. 11 He came to that which was his own, but his own did not receive him.</a:t>
            </a:r>
            <a:br>
              <a:rPr lang="en-GB" sz="1800"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6</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John 1v9-11</a:t>
            </a:r>
          </a:p>
        </p:txBody>
      </p:sp>
    </p:spTree>
    <p:extLst>
      <p:ext uri="{BB962C8B-B14F-4D97-AF65-F5344CB8AC3E}">
        <p14:creationId xmlns:p14="http://schemas.microsoft.com/office/powerpoint/2010/main" val="11124546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3" y="2161309"/>
            <a:ext cx="11476386" cy="4031674"/>
          </a:xfrm>
          <a:noFill/>
        </p:spPr>
        <p:txBody>
          <a:bodyPr anchor="t">
            <a:normAutofit fontScale="90000"/>
          </a:bodyPr>
          <a:lstStyle/>
          <a:p>
            <a:pPr>
              <a:lnSpc>
                <a:spcPct val="115000"/>
              </a:lnSpc>
              <a:spcAft>
                <a:spcPts val="1000"/>
              </a:spcAft>
            </a:pPr>
            <a:r>
              <a:rPr lang="en-GB" sz="4000" i="1" kern="1400" baseline="30000" dirty="0">
                <a:solidFill>
                  <a:schemeClr val="bg1"/>
                </a:solidFill>
                <a:effectLst/>
                <a:latin typeface="Times New Roman" panose="02020603050405020304" pitchFamily="18" charset="0"/>
                <a:ea typeface="Times New Roman" panose="02020603050405020304" pitchFamily="18" charset="0"/>
              </a:rPr>
              <a:t>13 </a:t>
            </a:r>
            <a:r>
              <a:rPr lang="en-GB" sz="4000" i="1" kern="1400" dirty="0">
                <a:solidFill>
                  <a:schemeClr val="bg1"/>
                </a:solidFill>
                <a:effectLst/>
                <a:latin typeface="Times New Roman" panose="02020603050405020304" pitchFamily="18" charset="0"/>
                <a:ea typeface="Times New Roman" panose="02020603050405020304" pitchFamily="18" charset="0"/>
              </a:rPr>
              <a:t>When Jesus came to the region of Caesarea Philippi, he asked his disciples, “Who do people say the Son of Man is?”</a:t>
            </a:r>
            <a:br>
              <a:rPr lang="en-GB" sz="1800" kern="1400" dirty="0">
                <a:effectLst/>
                <a:latin typeface="Times New Roman" panose="02020603050405020304" pitchFamily="18" charset="0"/>
                <a:ea typeface="Times New Roman" panose="02020603050405020304" pitchFamily="18" charset="0"/>
              </a:rPr>
            </a:br>
            <a:br>
              <a:rPr lang="en-GB" sz="3100" kern="1400" dirty="0">
                <a:effectLst/>
                <a:latin typeface="Times New Roman" panose="02020603050405020304" pitchFamily="18" charset="0"/>
                <a:ea typeface="Times New Roman" panose="02020603050405020304" pitchFamily="18" charset="0"/>
              </a:rPr>
            </a:br>
            <a:br>
              <a:rPr lang="en-GB" sz="4000" kern="1400" dirty="0">
                <a:solidFill>
                  <a:schemeClr val="bg1"/>
                </a:solidFill>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7</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Matthew 16v13</a:t>
            </a:r>
          </a:p>
        </p:txBody>
      </p:sp>
    </p:spTree>
    <p:extLst>
      <p:ext uri="{BB962C8B-B14F-4D97-AF65-F5344CB8AC3E}">
        <p14:creationId xmlns:p14="http://schemas.microsoft.com/office/powerpoint/2010/main" val="17307459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3" y="2250831"/>
            <a:ext cx="11476386" cy="3064747"/>
          </a:xfrm>
          <a:noFill/>
        </p:spPr>
        <p:txBody>
          <a:bodyPr anchor="t">
            <a:normAutofit fontScale="90000"/>
          </a:bodyPr>
          <a:lstStyle/>
          <a:p>
            <a:pPr hangingPunct="0"/>
            <a:r>
              <a:rPr lang="en-GB" sz="4000" b="1" i="1" kern="1400" baseline="30000" dirty="0">
                <a:solidFill>
                  <a:schemeClr val="bg1"/>
                </a:solidFill>
                <a:effectLst/>
                <a:latin typeface="Times New Roman" panose="02020603050405020304" pitchFamily="18" charset="0"/>
                <a:ea typeface="Times New Roman" panose="02020603050405020304" pitchFamily="18" charset="0"/>
              </a:rPr>
              <a:t>14 </a:t>
            </a:r>
            <a:r>
              <a:rPr lang="en-GB" sz="4000" i="1" kern="1400" dirty="0">
                <a:solidFill>
                  <a:schemeClr val="bg1"/>
                </a:solidFill>
                <a:effectLst/>
                <a:latin typeface="Times New Roman" panose="02020603050405020304" pitchFamily="18" charset="0"/>
                <a:ea typeface="Times New Roman" panose="02020603050405020304" pitchFamily="18" charset="0"/>
              </a:rPr>
              <a:t>They replied, “Some say John the Baptist; others say Elijah; and still others, Jeremiah or one of the prophets.”</a:t>
            </a:r>
            <a:br>
              <a:rPr lang="en-GB" sz="4000" kern="1400" dirty="0">
                <a:solidFill>
                  <a:schemeClr val="bg1"/>
                </a:solidFill>
                <a:effectLst/>
                <a:latin typeface="Times New Roman" panose="02020603050405020304" pitchFamily="18" charset="0"/>
                <a:ea typeface="Times New Roman" panose="02020603050405020304" pitchFamily="18" charset="0"/>
              </a:rPr>
            </a:br>
            <a:br>
              <a:rPr lang="en-GB" sz="3600"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8</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Matthew 16v14</a:t>
            </a:r>
          </a:p>
        </p:txBody>
      </p:sp>
    </p:spTree>
    <p:extLst>
      <p:ext uri="{BB962C8B-B14F-4D97-AF65-F5344CB8AC3E}">
        <p14:creationId xmlns:p14="http://schemas.microsoft.com/office/powerpoint/2010/main" val="10383760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3" y="2218705"/>
            <a:ext cx="11476386" cy="3408219"/>
          </a:xfrm>
          <a:noFill/>
        </p:spPr>
        <p:txBody>
          <a:bodyPr anchor="t">
            <a:normAutofit fontScale="90000"/>
          </a:bodyPr>
          <a:lstStyle/>
          <a:p>
            <a:pPr hangingPunct="0"/>
            <a:r>
              <a:rPr lang="en-GB" sz="4000" i="1" kern="1400" baseline="30000" dirty="0">
                <a:solidFill>
                  <a:schemeClr val="bg1"/>
                </a:solidFill>
                <a:effectLst/>
                <a:latin typeface="Times New Roman" panose="02020603050405020304" pitchFamily="18" charset="0"/>
                <a:ea typeface="Times New Roman" panose="02020603050405020304" pitchFamily="18" charset="0"/>
              </a:rPr>
              <a:t>15 </a:t>
            </a:r>
            <a:r>
              <a:rPr lang="en-GB" sz="4000" i="1" kern="1400" dirty="0">
                <a:solidFill>
                  <a:schemeClr val="bg1"/>
                </a:solidFill>
                <a:effectLst/>
                <a:latin typeface="Times New Roman" panose="02020603050405020304" pitchFamily="18" charset="0"/>
                <a:ea typeface="Times New Roman" panose="02020603050405020304" pitchFamily="18" charset="0"/>
              </a:rPr>
              <a:t>“But what about you?” he asked. “Who do you say I am?”</a:t>
            </a:r>
            <a:br>
              <a:rPr lang="en-GB" sz="4000" kern="1400" dirty="0">
                <a:solidFill>
                  <a:schemeClr val="bg1"/>
                </a:solidFill>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solidFill>
                  <a:schemeClr val="bg1"/>
                </a:solidFill>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40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br>
              <a:rPr lang="en-GB" sz="1800" kern="1400" dirty="0">
                <a:effectLst/>
                <a:latin typeface="Times New Roman" panose="02020603050405020304" pitchFamily="18" charset="0"/>
                <a:ea typeface="Times New Roman" panose="02020603050405020304" pitchFamily="18" charset="0"/>
              </a:rPr>
            </a:br>
            <a:endParaRPr lang="en-GB" sz="3600" dirty="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9</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no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dirty="0">
                <a:latin typeface="Times New Roman" pitchFamily="18"/>
                <a:cs typeface="Times New Roman" pitchFamily="18"/>
              </a:rPr>
              <a:t>Matthew 16v15</a:t>
            </a:r>
          </a:p>
        </p:txBody>
      </p:sp>
    </p:spTree>
    <p:extLst>
      <p:ext uri="{BB962C8B-B14F-4D97-AF65-F5344CB8AC3E}">
        <p14:creationId xmlns:p14="http://schemas.microsoft.com/office/powerpoint/2010/main" val="8776423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Office%20Theme</Template>
  <TotalTime>3691</TotalTime>
  <Words>1048</Words>
  <Application>Microsoft Office PowerPoint</Application>
  <PresentationFormat>Widescreen</PresentationFormat>
  <Paragraphs>67</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Times New Roman</vt:lpstr>
      <vt:lpstr>Office Theme</vt:lpstr>
      <vt:lpstr>Matthew 16v13-20</vt:lpstr>
      <vt:lpstr>13 When Jesus came to the region of Caesarea Philippi…. </vt:lpstr>
      <vt:lpstr>14 After the people saw the sign Jesus performed, they began to say, “Surely this is the Prophet who is to come into the world.” 15 Jesus, knowing that they intended to come and make him king by force, withdrew again to a mountain by himself.   </vt:lpstr>
      <vt:lpstr>25 When they found him on the other side of the lake, they asked him, “Rabbi, when did you get here?”    </vt:lpstr>
      <vt:lpstr>20 Then he ordered his disciples not to tell anyone that he was the Messiah     </vt:lpstr>
      <vt:lpstr>9 The true light that gives light to everyone was coming into the world. 10 He was in the world, and though the world was made through him, the world did not recognize him. 11 He came to that which was his own, but his own did not receive him.       </vt:lpstr>
      <vt:lpstr>13 When Jesus came to the region of Caesarea Philippi, he asked his disciples, “Who do people say the Son of Man is?”        </vt:lpstr>
      <vt:lpstr>14 They replied, “Some say John the Baptist; others say Elijah; and still others, Jeremiah or one of the prophets.”         </vt:lpstr>
      <vt:lpstr>15 “But what about you?” he asked. “Who do you say I am?”        </vt:lpstr>
      <vt:lpstr>16 Simon Peter answered, “You are the Messiah, the Son of the living God.”           </vt:lpstr>
      <vt:lpstr>Now faith is confidence in what we hope for and assurance about what we do not see.           </vt:lpstr>
      <vt:lpstr>  17 Jesus replied, “Blessed are you, Simon son of Jonah, for this was not revealed to you by flesh and blood, but by my Father in heaven.            </vt:lpstr>
      <vt:lpstr>18 And I tell you that you are Peter, and on this rock I will build my church, and the gates of Hades will not overcome it. 19 I will give you the keys of the kingdom of heaven; whatever you bind on earth will be bound in heaven, and whatever you loose on earth will be loosed in heaven.” 20 Then he ordered his disciples not to tell anyone that he was the Messiah.            </vt:lpstr>
      <vt:lpstr>“I am talking to you Gentiles. Inasmuch as I am the apostle to the Gentiles,…        </vt:lpstr>
      <vt:lpstr>  18 And I tell you that you are Peter, and on this rock I will build my church, and the gates of Hades will not overcome it.          </vt:lpstr>
      <vt:lpstr>15 “But what about you?” he asked. “Who do you say I am?” 16 Simon Peter answered, “You are the Messiah, the Son of the living God.”        </vt:lpstr>
      <vt:lpstr>18 And I tell you that you are Peter, and on this rock I will build my church…..       </vt:lpstr>
      <vt:lpstr>and the gates of Hades will not overcome it.        </vt:lpstr>
      <vt:lpstr>19 I will give you the keys of the kingdom of heaven; whatever you bind on earth will be[d] bound in heaven, and whatever you loose on earth will be[e] loosed in heaven.”          </vt:lpstr>
      <vt:lpstr>9 The true light that gives light to everyone was coming into the world. 10 He was in the world, and though the world was made through him, the world did not recognize him. 11 He came to that which was his own, but his own did not receive him.           </vt:lpstr>
      <vt:lpstr>15 “But what about you?” ………... “Who do you say I am?”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Matthew 13v51-58</dc:title>
  <dc:creator>Becky Tanton</dc:creator>
  <cp:lastModifiedBy>Q Tanton</cp:lastModifiedBy>
  <cp:revision>3</cp:revision>
  <dcterms:created xsi:type="dcterms:W3CDTF">2021-05-17T15:53:27Z</dcterms:created>
  <dcterms:modified xsi:type="dcterms:W3CDTF">2023-09-01T13:47:30Z</dcterms:modified>
</cp:coreProperties>
</file>